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45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8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1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52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4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2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0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8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5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C7A7DC-DA35-4F15-A2D8-E2961136995B}" type="datetimeFigureOut">
              <a:rPr lang="en-US" smtClean="0"/>
              <a:t>07/17/19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4D1819-2DCB-4F49-81CD-9F0C5F260B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52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forms.uog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doni MT" panose="02070603080606020203" pitchFamily="18" charset="0"/>
              </a:rPr>
              <a:t>How to Request for VOE via E-</a:t>
            </a:r>
            <a:r>
              <a:rPr lang="en-US" dirty="0" err="1" smtClean="0">
                <a:latin typeface="Bodoni MT" panose="02070603080606020203" pitchFamily="18" charset="0"/>
              </a:rPr>
              <a:t>Trieve</a:t>
            </a:r>
            <a:endParaRPr lang="en-US" dirty="0">
              <a:latin typeface="Bodoni MT" panose="020706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6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Go to link: </a:t>
            </a:r>
            <a:r>
              <a:rPr lang="en-US" u="sng" dirty="0">
                <a:hlinkClick r:id="rId2"/>
              </a:rPr>
              <a:t>http://forms.uog.edu</a:t>
            </a:r>
            <a:endParaRPr lang="en-US" dirty="0"/>
          </a:p>
          <a:p>
            <a:pPr lvl="1"/>
            <a:r>
              <a:rPr lang="en-US" dirty="0"/>
              <a:t>You will be prompted to login with </a:t>
            </a:r>
            <a:r>
              <a:rPr lang="en-US" dirty="0" smtClean="0"/>
              <a:t>a username </a:t>
            </a:r>
            <a:r>
              <a:rPr lang="en-US" dirty="0"/>
              <a:t>and password </a:t>
            </a:r>
            <a:r>
              <a:rPr lang="en-US" dirty="0" smtClean="0"/>
              <a:t>(it will be the same </a:t>
            </a:r>
            <a:r>
              <a:rPr lang="en-US" dirty="0"/>
              <a:t>info </a:t>
            </a:r>
            <a:r>
              <a:rPr lang="en-US" dirty="0" smtClean="0"/>
              <a:t>as your </a:t>
            </a:r>
            <a:r>
              <a:rPr lang="en-US" dirty="0"/>
              <a:t>Triton email) – if you are having trouble, please contact Computer Center to reset password </a:t>
            </a:r>
            <a:r>
              <a:rPr lang="en-US" i="1" dirty="0"/>
              <a:t>(735-2640)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593" y="2759099"/>
            <a:ext cx="2988792" cy="353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917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you log in, click </a:t>
            </a:r>
            <a:r>
              <a:rPr lang="en-US" i="1" dirty="0" smtClean="0"/>
              <a:t>Forms </a:t>
            </a:r>
            <a:r>
              <a:rPr lang="en-US" dirty="0" smtClean="0"/>
              <a:t>(left of screen)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01UOGHRO.TESSDUENAS\Desktop\E-Trieve Request for VOE via Forms Lin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754" y="1845734"/>
            <a:ext cx="3663779" cy="4263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391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(Forms) Under </a:t>
            </a:r>
            <a:r>
              <a:rPr lang="en-US" i="1" dirty="0"/>
              <a:t>HRO</a:t>
            </a:r>
            <a:r>
              <a:rPr lang="en-US" dirty="0"/>
              <a:t> click </a:t>
            </a:r>
            <a:r>
              <a:rPr lang="en-US" i="1" dirty="0"/>
              <a:t>Employee Verification of Employment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01UOGHRO.TESSDUENAS\Desktop\Untitl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166552"/>
            <a:ext cx="5937834" cy="4131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22189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Proceed to fill in Institution VOE will be prepared for (e.g., Bank of Guam, Coast360, </a:t>
            </a:r>
            <a:r>
              <a:rPr lang="en-US" dirty="0" err="1"/>
              <a:t>PenFed</a:t>
            </a:r>
            <a:r>
              <a:rPr lang="en-US" dirty="0"/>
              <a:t>, Personal Finance Center, University of Guam, etc.)</a:t>
            </a:r>
          </a:p>
          <a:p>
            <a:pPr lvl="1"/>
            <a:r>
              <a:rPr lang="en-US" dirty="0"/>
              <a:t>When finished, click </a:t>
            </a:r>
            <a:r>
              <a:rPr lang="en-US" i="1" dirty="0"/>
              <a:t>Submit</a:t>
            </a:r>
            <a:r>
              <a:rPr lang="en-US" dirty="0"/>
              <a:t> at bottom left of screen</a:t>
            </a:r>
          </a:p>
          <a:p>
            <a:pPr lvl="2"/>
            <a:r>
              <a:rPr lang="en-US" i="1" dirty="0" smtClean="0"/>
              <a:t>(Please see next slide for reference)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6155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Fill in institution before submission </a:t>
            </a:r>
            <a:r>
              <a:rPr lang="en-US" dirty="0" smtClean="0"/>
              <a:t>(below Employee Name)</a:t>
            </a:r>
            <a:endParaRPr lang="en-US" i="1" dirty="0" smtClean="0"/>
          </a:p>
          <a:p>
            <a:r>
              <a:rPr lang="en-US" i="1" dirty="0" smtClean="0"/>
              <a:t>Submit</a:t>
            </a:r>
            <a:r>
              <a:rPr lang="en-US" dirty="0" smtClean="0"/>
              <a:t> (bottom left of screen)</a:t>
            </a:r>
          </a:p>
        </p:txBody>
      </p:sp>
      <p:pic>
        <p:nvPicPr>
          <p:cNvPr id="6" name="Picture 5" descr="C:\Users\01UOGHRO.TESSDUENAS\Desktop\Untitl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74" y="2166550"/>
            <a:ext cx="4180702" cy="4139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14942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On left side of E-</a:t>
            </a:r>
            <a:r>
              <a:rPr lang="en-US" dirty="0" err="1"/>
              <a:t>Trieve</a:t>
            </a:r>
            <a:r>
              <a:rPr lang="en-US" dirty="0"/>
              <a:t> screen, click </a:t>
            </a:r>
            <a:r>
              <a:rPr lang="en-US" i="1" dirty="0"/>
              <a:t>Activity</a:t>
            </a:r>
            <a:endParaRPr lang="en-US" dirty="0"/>
          </a:p>
          <a:p>
            <a:pPr lvl="1"/>
            <a:r>
              <a:rPr lang="en-US" dirty="0"/>
              <a:t>Click </a:t>
            </a:r>
            <a:r>
              <a:rPr lang="en-US" i="1" dirty="0"/>
              <a:t>HRO.VOE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01UOGHRO.TESSDUENAS\Desktop\Untitl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2" y="2240693"/>
            <a:ext cx="6833159" cy="3965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7863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Your </a:t>
            </a:r>
            <a:r>
              <a:rPr lang="en-US" dirty="0"/>
              <a:t>VOE will </a:t>
            </a:r>
            <a:r>
              <a:rPr lang="en-US" dirty="0" smtClean="0"/>
              <a:t>be completed with </a:t>
            </a:r>
            <a:r>
              <a:rPr lang="en-US" dirty="0"/>
              <a:t>the Acting CHRO’s </a:t>
            </a:r>
            <a:r>
              <a:rPr lang="en-US" dirty="0" smtClean="0"/>
              <a:t>signature</a:t>
            </a:r>
            <a:endParaRPr lang="en-US" dirty="0"/>
          </a:p>
          <a:p>
            <a:pPr lvl="1"/>
            <a:r>
              <a:rPr lang="en-US" dirty="0"/>
              <a:t>You have the option of </a:t>
            </a:r>
            <a:r>
              <a:rPr lang="en-US" i="1" dirty="0"/>
              <a:t>printing</a:t>
            </a:r>
            <a:r>
              <a:rPr lang="en-US" dirty="0"/>
              <a:t> and/or </a:t>
            </a:r>
            <a:r>
              <a:rPr lang="en-US" i="1" dirty="0"/>
              <a:t>downloading</a:t>
            </a:r>
            <a:r>
              <a:rPr lang="en-US" dirty="0"/>
              <a:t> the VOE</a:t>
            </a:r>
          </a:p>
          <a:p>
            <a:pPr lvl="2"/>
            <a:r>
              <a:rPr lang="en-US" i="1" dirty="0" smtClean="0"/>
              <a:t>(Please proceed to next slide for reference)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59659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Acting CHRO’s signature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(red circle)</a:t>
            </a:r>
            <a:endParaRPr lang="en-US" dirty="0" smtClean="0"/>
          </a:p>
          <a:p>
            <a:r>
              <a:rPr lang="en-US" dirty="0" smtClean="0"/>
              <a:t>Options to </a:t>
            </a:r>
            <a:r>
              <a:rPr lang="en-US" i="1" dirty="0" smtClean="0"/>
              <a:t>print</a:t>
            </a:r>
            <a:r>
              <a:rPr lang="en-US" dirty="0" smtClean="0"/>
              <a:t>, </a:t>
            </a:r>
            <a:r>
              <a:rPr lang="en-US" i="1" dirty="0" smtClean="0"/>
              <a:t>download</a:t>
            </a:r>
            <a:r>
              <a:rPr lang="en-US" dirty="0" smtClean="0"/>
              <a:t>, etc.</a:t>
            </a:r>
          </a:p>
          <a:p>
            <a:pPr marL="0" indent="0">
              <a:buNone/>
            </a:pPr>
            <a:r>
              <a:rPr lang="en-US" dirty="0" smtClean="0"/>
              <a:t>(bottom left of screen)</a:t>
            </a:r>
          </a:p>
          <a:p>
            <a:endParaRPr lang="en-US" dirty="0" smtClean="0"/>
          </a:p>
        </p:txBody>
      </p:sp>
      <p:pic>
        <p:nvPicPr>
          <p:cNvPr id="6" name="Picture 5" descr="C:\Users\01UOGHRO.TESSDUENAS\Desktop\Untitl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687" y="1216130"/>
            <a:ext cx="5385074" cy="5015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176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204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Bodoni MT</vt:lpstr>
      <vt:lpstr>Calibri</vt:lpstr>
      <vt:lpstr>Calibri Light</vt:lpstr>
      <vt:lpstr>Retrospect</vt:lpstr>
      <vt:lpstr>How to Request for VOE via E-Trieve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Final</vt:lpstr>
      <vt:lpstr>PowerPoint Presentation</vt:lpstr>
    </vt:vector>
  </TitlesOfParts>
  <Company>UOGHRO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Request for VOE via E-Trieve</dc:title>
  <dc:creator>CI'ANA R CRUZ</dc:creator>
  <cp:lastModifiedBy>CI'ANA R CRUZ</cp:lastModifiedBy>
  <cp:revision>8</cp:revision>
  <dcterms:created xsi:type="dcterms:W3CDTF">2019-07-16T23:28:24Z</dcterms:created>
  <dcterms:modified xsi:type="dcterms:W3CDTF">2019-07-17T00:46:17Z</dcterms:modified>
</cp:coreProperties>
</file>