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E1DD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5AB7-F138-4EDB-95A2-A266DB59F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29CC9-85B7-440C-8E42-20B87ED53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FFEE2-9E61-4E78-B477-93FB37F1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EA403-216C-40B1-941C-C2B41A8B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CFDC-7E59-4E22-9D8E-0B4937DF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B5BA-5039-4C92-9F05-1BC56F3E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C9A02-187E-4B54-BC95-961104732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319B9-1DC8-4396-8C96-A8BF1835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D774E-0DD1-4E90-8E64-0A7A2748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CE366-8A5F-478E-863F-EEEB6A0E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6DF8CB-11B6-459D-B24F-3B0AC9332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6B7AB-225E-45FB-AD7E-AF9BA265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53EFD-5E72-462A-8957-CAF3A7D0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E04D-6E0A-4AD5-AEA6-26948BBB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84929-C4F4-47FD-8CE1-43DBE9EB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4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35EA-8BA8-4E17-A10B-525E3F20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890E-9394-4CE0-9EE0-9DF43FBD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75AA6-9F4E-4052-92B0-25509A7A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14362-4CD8-48D3-A4A5-7B94B7C0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AC30-E0A4-4C00-A990-79B6B007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60A9-412F-4AAE-9628-B6142D08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9084-6BB0-40D7-BF26-D12A903AC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83B0C-8EC6-41CA-9396-BFD7B736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EBE76-404E-4988-BA53-7BF477A5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18F5A-72F9-4DE8-9AB2-1B02CFAD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96F6-F549-44E1-ABA5-EE32B059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F152-6AE9-4764-B06C-9CF271922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9579C-E815-4AB9-ABB7-34BF8832E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7440C-B21D-48A6-BD4B-34A877DF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45037-7E83-4F6C-8C71-AC04EE58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4CC07-1A58-44E8-9C4F-E9401FF0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3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61DC-9265-4799-A6D8-CE46C89A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77A5E-9FB9-4ED0-9678-59C4D7017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70074-F6F9-4966-BDE0-FCC26252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1DBC2-9245-4D3E-88D3-D2411A245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069E0-8D0F-46F6-8848-42E0253AF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54ADC-216C-4859-837A-9573FDE5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4C46C-7353-4916-B571-86639B62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78E54-C3BC-47A6-9CB6-E8F0198A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1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7A51-8ABE-4599-A2A1-00D8862B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A68DB-1558-4594-A291-14541EEE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FAEA6-7E29-4F01-841B-67BDA95F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6985E-A703-46B8-9802-B0B0B506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526A8-C33F-4B90-9885-EBA5266C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1F857-8FE2-41FD-9D6E-91E0FCC0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7A480-5E06-41F3-858E-A4C06561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4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E8AA-CCE3-4C39-8E40-FB4A826F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975EC-3154-463C-8155-6A870F89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8AC6A-E13D-4DCF-821D-616D2DFD6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6EA15-EAF7-4A50-BFA9-E4C110CB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1BA8E-18BD-4702-B6F3-1418C881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5C805-06F9-4C62-B845-A79CBDF7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90F7-C3E4-4945-ACB9-D60458EE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796BA-C262-478A-8386-C5DFFB38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F2FCC-6FAE-49BA-9FBB-244D11EA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061EA-E1D7-4E4B-AEA1-6553B9A6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E2DCD-42CF-4CEE-A34E-4E946675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5C9AA-8BE6-4B6A-AB18-BE978356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228B-FE6D-4401-B10B-85FBC85D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BF0DB-348E-4439-A32D-11A1A4A6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EA601-7E6E-4107-BDF5-E0340143E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FB14-4E7C-4372-B38B-B07B5D811BE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C32DD-FE08-4C4B-BD6E-813631A8F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B129D-072D-4102-B737-572D2978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6387-D4E2-4436-9075-1B178D2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37000"/>
                <a:lumMod val="49000"/>
                <a:lumOff val="51000"/>
              </a:schemeClr>
            </a:gs>
            <a:gs pos="46000">
              <a:srgbClr val="85E1DD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ABD9-04D9-4AA6-B2E7-DE391E21B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421" y="535614"/>
            <a:ext cx="9144000" cy="757375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 Nova" panose="020B0504020202020204" pitchFamily="34" charset="0"/>
              </a:rPr>
              <a:t>How to use a microscope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12DE5-E63B-4953-82D6-3E84F320C388}"/>
              </a:ext>
            </a:extLst>
          </p:cNvPr>
          <p:cNvSpPr txBox="1"/>
          <p:nvPr/>
        </p:nvSpPr>
        <p:spPr>
          <a:xfrm>
            <a:off x="1194239" y="5366630"/>
            <a:ext cx="339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ova" panose="020B0504020202020204" pitchFamily="34" charset="0"/>
              </a:rPr>
              <a:t>Useful for looking at samples straight from the field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AC669-EAD4-4A35-B13D-C25AF9B32C6E}"/>
              </a:ext>
            </a:extLst>
          </p:cNvPr>
          <p:cNvSpPr txBox="1"/>
          <p:nvPr/>
        </p:nvSpPr>
        <p:spPr>
          <a:xfrm>
            <a:off x="5229142" y="2039467"/>
            <a:ext cx="6546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Always start with the scanning objective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Once focused, switch to low power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Focus again, then switch to high power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Adjust lighting as needed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E07A5D2-32EE-41FA-AB04-353CDF889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85" t="38422" r="51862" b="34249"/>
          <a:stretch/>
        </p:blipFill>
        <p:spPr>
          <a:xfrm>
            <a:off x="1553660" y="1578923"/>
            <a:ext cx="2673106" cy="35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37000"/>
                <a:lumMod val="49000"/>
                <a:lumOff val="51000"/>
              </a:schemeClr>
            </a:gs>
            <a:gs pos="46000">
              <a:srgbClr val="85E1DD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ABD9-04D9-4AA6-B2E7-DE391E21B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421" y="535614"/>
            <a:ext cx="9144000" cy="757375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 Nova" panose="020B0504020202020204" pitchFamily="34" charset="0"/>
              </a:rPr>
              <a:t>How to make a wet mount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12DE5-E63B-4953-82D6-3E84F320C388}"/>
              </a:ext>
            </a:extLst>
          </p:cNvPr>
          <p:cNvSpPr txBox="1"/>
          <p:nvPr/>
        </p:nvSpPr>
        <p:spPr>
          <a:xfrm>
            <a:off x="1056671" y="5152703"/>
            <a:ext cx="339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ova" panose="020B0504020202020204" pitchFamily="34" charset="0"/>
              </a:rPr>
              <a:t>Useful for looking at samples straight from the field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AC669-EAD4-4A35-B13D-C25AF9B32C6E}"/>
              </a:ext>
            </a:extLst>
          </p:cNvPr>
          <p:cNvSpPr txBox="1"/>
          <p:nvPr/>
        </p:nvSpPr>
        <p:spPr>
          <a:xfrm>
            <a:off x="5499730" y="1936830"/>
            <a:ext cx="65460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Obtain glass slides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Collect plant samples!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Place drop of water on slide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Place sample on slide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Lower cover glass slowly to avoid air pockets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Can use paper towel to absorb excess water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2050" name="Picture 2" descr="Wet Mount Slide Technique | Carlson Stock Art">
            <a:extLst>
              <a:ext uri="{FF2B5EF4-FFF2-40B4-BE49-F238E27FC236}">
                <a16:creationId xmlns:a16="http://schemas.microsoft.com/office/drawing/2014/main" id="{333DCB07-5271-4BC1-B9A0-9C76B02E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0" y="1551813"/>
            <a:ext cx="3910799" cy="32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37000"/>
                <a:lumMod val="49000"/>
                <a:lumOff val="51000"/>
              </a:schemeClr>
            </a:gs>
            <a:gs pos="46000">
              <a:srgbClr val="85E1DD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ABD9-04D9-4AA6-B2E7-DE391E21B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082" y="417132"/>
            <a:ext cx="9144000" cy="1254545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 Nova" panose="020B0504020202020204" pitchFamily="34" charset="0"/>
              </a:rPr>
              <a:t>How to make a moisture chamber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12DE5-E63B-4953-82D6-3E84F320C388}"/>
              </a:ext>
            </a:extLst>
          </p:cNvPr>
          <p:cNvSpPr txBox="1"/>
          <p:nvPr/>
        </p:nvSpPr>
        <p:spPr>
          <a:xfrm>
            <a:off x="1392573" y="5020368"/>
            <a:ext cx="3391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ova" panose="020B0504020202020204" pitchFamily="34" charset="0"/>
              </a:rPr>
              <a:t>Creates an environment with 100% RH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ova" panose="020B0504020202020204" pitchFamily="34" charset="0"/>
              </a:rPr>
              <a:t>Check back later for fungal growth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AC669-EAD4-4A35-B13D-C25AF9B32C6E}"/>
              </a:ext>
            </a:extLst>
          </p:cNvPr>
          <p:cNvSpPr txBox="1"/>
          <p:nvPr/>
        </p:nvSpPr>
        <p:spPr>
          <a:xfrm>
            <a:off x="349232" y="2030136"/>
            <a:ext cx="5746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Find a suitable container to place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Add damp paper towels to the 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Collect plant samples!</a:t>
            </a:r>
          </a:p>
        </p:txBody>
      </p:sp>
      <p:pic>
        <p:nvPicPr>
          <p:cNvPr id="7" name="Picture 6" descr="A picture containing indoor, kitchen appliance, dirty, bathroom&#10;&#10;Description automatically generated">
            <a:extLst>
              <a:ext uri="{FF2B5EF4-FFF2-40B4-BE49-F238E27FC236}">
                <a16:creationId xmlns:a16="http://schemas.microsoft.com/office/drawing/2014/main" id="{0C0B992C-CE3F-4953-8807-3651226E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39" y="1671677"/>
            <a:ext cx="3258424" cy="227517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Picture 8" descr="A picture containing green, plant, dish&#10;&#10;Description automatically generated">
            <a:extLst>
              <a:ext uri="{FF2B5EF4-FFF2-40B4-BE49-F238E27FC236}">
                <a16:creationId xmlns:a16="http://schemas.microsoft.com/office/drawing/2014/main" id="{355217B8-1E0A-4747-958C-DBF064CFE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39" y="4157487"/>
            <a:ext cx="3258424" cy="2443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5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5AAB-CAEA-43C4-8F46-CD8D0D62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1C27-DE4A-40DC-A5B0-4B625D84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D3C2FC-7731-4792-A15A-3CDD9A611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84"/>
            <a:ext cx="12211088" cy="601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5A95689-62AD-4B2A-B8B6-7DE73AB88445}"/>
              </a:ext>
            </a:extLst>
          </p:cNvPr>
          <p:cNvSpPr/>
          <p:nvPr/>
        </p:nvSpPr>
        <p:spPr>
          <a:xfrm>
            <a:off x="5411755" y="4954555"/>
            <a:ext cx="2799184" cy="1147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3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124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Nova</vt:lpstr>
      <vt:lpstr>Calibri</vt:lpstr>
      <vt:lpstr>Calibri Light</vt:lpstr>
      <vt:lpstr>Wingdings</vt:lpstr>
      <vt:lpstr>Office Theme</vt:lpstr>
      <vt:lpstr>How to use a microscope</vt:lpstr>
      <vt:lpstr>How to make a wet mount</vt:lpstr>
      <vt:lpstr>How to make a moisture chamber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moisture chamber</dc:title>
  <dc:creator>BENJAMIN E DELOSO</dc:creator>
  <cp:lastModifiedBy>BENJAMIN E DELOSO</cp:lastModifiedBy>
  <cp:revision>6</cp:revision>
  <dcterms:created xsi:type="dcterms:W3CDTF">2021-07-28T22:46:27Z</dcterms:created>
  <dcterms:modified xsi:type="dcterms:W3CDTF">2021-08-08T22:35:04Z</dcterms:modified>
</cp:coreProperties>
</file>