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slideLayouts/slideLayout17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Default Extension="mp4" ContentType="video/mp4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Default Extension="svg" ContentType="image/svg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dp" ContentType="image/vnd.ms-photo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72" r:id="rId2"/>
  </p:sldMasterIdLst>
  <p:sldIdLst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1" name="Monique Mariur" initials="MM" lastIdx="30" clrIdx="0">
    <p:extLst>
      <p:ext uri="{19B8F6BF-5375-455C-9EA6-DF929625EA0E}">
        <p15:presenceInfo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userId="7e0bd05f9db2836e" providerId="Windows Live"/>
      </p:ext>
    </p:extLst>
  </p:cmAuthor>
  <p:cmAuthor id="2" name="Windows User" initials="WU" lastIdx="3" clrIdx="1">
    <p:extLst>
      <p:ext uri="{19B8F6BF-5375-455C-9EA6-DF929625EA0E}">
        <p15:presenceInfo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7227"/>
    <p:restoredTop sz="82041"/>
  </p:normalViewPr>
  <p:slideViewPr>
    <p:cSldViewPr snapToGrid="0" snapToObjects="1">
      <p:cViewPr varScale="1">
        <p:scale>
          <a:sx n="124" d="100"/>
          <a:sy n="124" d="100"/>
        </p:scale>
        <p:origin x="-12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printerSettings" Target="printerSettings/printerSettings1.bin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6.svg"/><Relationship Id="rId13" Type="http://schemas.openxmlformats.org/officeDocument/2006/relationships/image" Target="../media/image11.png"/><Relationship Id="rId14" Type="http://schemas.openxmlformats.org/officeDocument/2006/relationships/image" Target="../media/image18.svg"/><Relationship Id="rId15" Type="http://schemas.openxmlformats.org/officeDocument/2006/relationships/image" Target="../media/image12.pn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2" Type="http://schemas.openxmlformats.org/officeDocument/2006/relationships/image" Target="../media/image6.svg"/><Relationship Id="rId3" Type="http://schemas.openxmlformats.org/officeDocument/2006/relationships/image" Target="../media/image6.png"/><Relationship Id="rId4" Type="http://schemas.openxmlformats.org/officeDocument/2006/relationships/image" Target="../media/image8.svg"/><Relationship Id="rId5" Type="http://schemas.openxmlformats.org/officeDocument/2006/relationships/image" Target="../media/image7.png"/><Relationship Id="rId6" Type="http://schemas.openxmlformats.org/officeDocument/2006/relationships/image" Target="../media/image10.svg"/><Relationship Id="rId7" Type="http://schemas.openxmlformats.org/officeDocument/2006/relationships/image" Target="../media/image8.png"/><Relationship Id="rId8" Type="http://schemas.openxmlformats.org/officeDocument/2006/relationships/image" Target="../media/image12.svg"/><Relationship Id="rId9" Type="http://schemas.openxmlformats.org/officeDocument/2006/relationships/image" Target="../media/image9.png"/><Relationship Id="rId10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6.svg"/><Relationship Id="rId13" Type="http://schemas.openxmlformats.org/officeDocument/2006/relationships/image" Target="../media/image11.png"/><Relationship Id="rId14" Type="http://schemas.openxmlformats.org/officeDocument/2006/relationships/image" Target="../media/image18.svg"/><Relationship Id="rId15" Type="http://schemas.openxmlformats.org/officeDocument/2006/relationships/image" Target="../media/image12.pn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2" Type="http://schemas.openxmlformats.org/officeDocument/2006/relationships/image" Target="../media/image6.svg"/><Relationship Id="rId3" Type="http://schemas.openxmlformats.org/officeDocument/2006/relationships/image" Target="../media/image6.png"/><Relationship Id="rId4" Type="http://schemas.openxmlformats.org/officeDocument/2006/relationships/image" Target="../media/image8.svg"/><Relationship Id="rId5" Type="http://schemas.openxmlformats.org/officeDocument/2006/relationships/image" Target="../media/image7.png"/><Relationship Id="rId6" Type="http://schemas.openxmlformats.org/officeDocument/2006/relationships/image" Target="../media/image10.svg"/><Relationship Id="rId7" Type="http://schemas.openxmlformats.org/officeDocument/2006/relationships/image" Target="../media/image8.png"/><Relationship Id="rId8" Type="http://schemas.openxmlformats.org/officeDocument/2006/relationships/image" Target="../media/image12.svg"/><Relationship Id="rId9" Type="http://schemas.openxmlformats.org/officeDocument/2006/relationships/image" Target="../media/image9.png"/><Relationship Id="rId10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18B7B0-2CDF-4114-BA84-A0A1B80D37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C50A8A4-2865-419F-B07F-729C52BFF3A6}">
      <dgm:prSet/>
      <dgm:spPr/>
      <dgm:t>
        <a:bodyPr/>
        <a:lstStyle/>
        <a:p>
          <a:r>
            <a:rPr lang="en-US"/>
            <a:t>Scissors</a:t>
          </a:r>
        </a:p>
      </dgm:t>
    </dgm:pt>
    <dgm:pt modelId="{83910E62-95BA-4966-B9D1-A69DD68F4DC4}" type="parTrans" cxnId="{2CC83692-9892-49B2-A0CE-DD22C41F2F15}">
      <dgm:prSet/>
      <dgm:spPr/>
      <dgm:t>
        <a:bodyPr/>
        <a:lstStyle/>
        <a:p>
          <a:endParaRPr lang="en-US"/>
        </a:p>
      </dgm:t>
    </dgm:pt>
    <dgm:pt modelId="{D8BEF281-F37C-4564-9AA2-9C1CB26978D1}" type="sibTrans" cxnId="{2CC83692-9892-49B2-A0CE-DD22C41F2F15}">
      <dgm:prSet/>
      <dgm:spPr/>
      <dgm:t>
        <a:bodyPr/>
        <a:lstStyle/>
        <a:p>
          <a:endParaRPr lang="en-US"/>
        </a:p>
      </dgm:t>
    </dgm:pt>
    <dgm:pt modelId="{8D77F6B3-6BC5-4CA7-94C7-278F09F88CD7}">
      <dgm:prSet/>
      <dgm:spPr/>
      <dgm:t>
        <a:bodyPr/>
        <a:lstStyle/>
        <a:p>
          <a:r>
            <a:rPr lang="en-US" dirty="0"/>
            <a:t>Pen/Sharpie marker</a:t>
          </a:r>
        </a:p>
      </dgm:t>
    </dgm:pt>
    <dgm:pt modelId="{384DD34C-F5C2-4E94-B696-09DEEDD981B4}" type="parTrans" cxnId="{E03168E8-69E6-4658-9FC3-312C557E3C6B}">
      <dgm:prSet/>
      <dgm:spPr/>
      <dgm:t>
        <a:bodyPr/>
        <a:lstStyle/>
        <a:p>
          <a:endParaRPr lang="en-US"/>
        </a:p>
      </dgm:t>
    </dgm:pt>
    <dgm:pt modelId="{03A843B6-FAB6-42DA-8CC6-2B9E8F0F73E2}" type="sibTrans" cxnId="{E03168E8-69E6-4658-9FC3-312C557E3C6B}">
      <dgm:prSet/>
      <dgm:spPr/>
      <dgm:t>
        <a:bodyPr/>
        <a:lstStyle/>
        <a:p>
          <a:endParaRPr lang="en-US"/>
        </a:p>
      </dgm:t>
    </dgm:pt>
    <dgm:pt modelId="{CC669D06-6530-403E-BC2D-75190D34D9BC}">
      <dgm:prSet/>
      <dgm:spPr/>
      <dgm:t>
        <a:bodyPr/>
        <a:lstStyle/>
        <a:p>
          <a:r>
            <a:rPr lang="en-US"/>
            <a:t>Two (2) 7” x 15’’ cotton material</a:t>
          </a:r>
        </a:p>
      </dgm:t>
    </dgm:pt>
    <dgm:pt modelId="{D66179E2-1A00-4B6A-96DD-5BCD35819E77}" type="parTrans" cxnId="{3987215D-1C97-4FD3-A1E7-2313EE1C5F2D}">
      <dgm:prSet/>
      <dgm:spPr/>
      <dgm:t>
        <a:bodyPr/>
        <a:lstStyle/>
        <a:p>
          <a:endParaRPr lang="en-US"/>
        </a:p>
      </dgm:t>
    </dgm:pt>
    <dgm:pt modelId="{96F036CD-B5F4-48FA-AC6F-243AC65E371D}" type="sibTrans" cxnId="{3987215D-1C97-4FD3-A1E7-2313EE1C5F2D}">
      <dgm:prSet/>
      <dgm:spPr/>
      <dgm:t>
        <a:bodyPr/>
        <a:lstStyle/>
        <a:p>
          <a:endParaRPr lang="en-US"/>
        </a:p>
      </dgm:t>
    </dgm:pt>
    <dgm:pt modelId="{329F7AFF-BA9D-4B3E-8EBA-219A1C599DEC}">
      <dgm:prSet/>
      <dgm:spPr/>
      <dgm:t>
        <a:bodyPr/>
        <a:lstStyle/>
        <a:p>
          <a:r>
            <a:rPr lang="en-US"/>
            <a:t>Two (2) 9” elastic bands</a:t>
          </a:r>
        </a:p>
      </dgm:t>
    </dgm:pt>
    <dgm:pt modelId="{907A00BC-D069-490C-A0A1-57FCC031EAEF}" type="parTrans" cxnId="{E9671384-D770-4CF3-B8A5-7FD49C9BC4C8}">
      <dgm:prSet/>
      <dgm:spPr/>
      <dgm:t>
        <a:bodyPr/>
        <a:lstStyle/>
        <a:p>
          <a:endParaRPr lang="en-US"/>
        </a:p>
      </dgm:t>
    </dgm:pt>
    <dgm:pt modelId="{76352585-99B4-4E9E-ADE2-FA7446F108D7}" type="sibTrans" cxnId="{E9671384-D770-4CF3-B8A5-7FD49C9BC4C8}">
      <dgm:prSet/>
      <dgm:spPr/>
      <dgm:t>
        <a:bodyPr/>
        <a:lstStyle/>
        <a:p>
          <a:endParaRPr lang="en-US"/>
        </a:p>
      </dgm:t>
    </dgm:pt>
    <dgm:pt modelId="{89480C9B-F8BA-4F3C-B358-8061DB0491C2}">
      <dgm:prSet/>
      <dgm:spPr/>
      <dgm:t>
        <a:bodyPr/>
        <a:lstStyle/>
        <a:p>
          <a:r>
            <a:rPr lang="en-US" dirty="0"/>
            <a:t>CFS Mask Template (printed and precut)</a:t>
          </a:r>
        </a:p>
      </dgm:t>
    </dgm:pt>
    <dgm:pt modelId="{59F4F310-CA02-44FC-84AF-590F596F31AF}" type="parTrans" cxnId="{71491C40-1E4F-4098-BCD6-436B8014AE31}">
      <dgm:prSet/>
      <dgm:spPr/>
      <dgm:t>
        <a:bodyPr/>
        <a:lstStyle/>
        <a:p>
          <a:endParaRPr lang="en-US"/>
        </a:p>
      </dgm:t>
    </dgm:pt>
    <dgm:pt modelId="{120FB003-4402-422B-91A5-2BDEEB5C105F}" type="sibTrans" cxnId="{71491C40-1E4F-4098-BCD6-436B8014AE31}">
      <dgm:prSet/>
      <dgm:spPr/>
      <dgm:t>
        <a:bodyPr/>
        <a:lstStyle/>
        <a:p>
          <a:endParaRPr lang="en-US"/>
        </a:p>
      </dgm:t>
    </dgm:pt>
    <dgm:pt modelId="{BED02DFB-86B4-43E4-BD5B-B69988461216}">
      <dgm:prSet/>
      <dgm:spPr/>
      <dgm:t>
        <a:bodyPr/>
        <a:lstStyle/>
        <a:p>
          <a:r>
            <a:rPr lang="en-US"/>
            <a:t>Needle</a:t>
          </a:r>
        </a:p>
      </dgm:t>
    </dgm:pt>
    <dgm:pt modelId="{FEF86611-3BA3-4C23-B90A-C50595BA9EBE}" type="parTrans" cxnId="{7165F2A3-7155-49E9-8AD2-18BAC87E447C}">
      <dgm:prSet/>
      <dgm:spPr/>
      <dgm:t>
        <a:bodyPr/>
        <a:lstStyle/>
        <a:p>
          <a:endParaRPr lang="en-US"/>
        </a:p>
      </dgm:t>
    </dgm:pt>
    <dgm:pt modelId="{E0D91D31-7327-4BEC-BAD6-39915B34636F}" type="sibTrans" cxnId="{7165F2A3-7155-49E9-8AD2-18BAC87E447C}">
      <dgm:prSet/>
      <dgm:spPr/>
      <dgm:t>
        <a:bodyPr/>
        <a:lstStyle/>
        <a:p>
          <a:endParaRPr lang="en-US"/>
        </a:p>
      </dgm:t>
    </dgm:pt>
    <dgm:pt modelId="{BAD718AC-EA54-43C2-8D6B-82C4A2DC8B3B}">
      <dgm:prSet/>
      <dgm:spPr/>
      <dgm:t>
        <a:bodyPr/>
        <a:lstStyle/>
        <a:p>
          <a:r>
            <a:rPr lang="en-US"/>
            <a:t>Thread</a:t>
          </a:r>
        </a:p>
      </dgm:t>
    </dgm:pt>
    <dgm:pt modelId="{A6676045-A949-4F07-9F51-645750C5D3C5}" type="parTrans" cxnId="{B0B1848B-69B1-448A-87DB-A0C6AD3039A5}">
      <dgm:prSet/>
      <dgm:spPr/>
      <dgm:t>
        <a:bodyPr/>
        <a:lstStyle/>
        <a:p>
          <a:endParaRPr lang="en-US"/>
        </a:p>
      </dgm:t>
    </dgm:pt>
    <dgm:pt modelId="{B9CF3B92-6858-449D-A3F5-5CCAA01F6995}" type="sibTrans" cxnId="{B0B1848B-69B1-448A-87DB-A0C6AD3039A5}">
      <dgm:prSet/>
      <dgm:spPr/>
      <dgm:t>
        <a:bodyPr/>
        <a:lstStyle/>
        <a:p>
          <a:endParaRPr lang="en-US"/>
        </a:p>
      </dgm:t>
    </dgm:pt>
    <dgm:pt modelId="{DB544EF8-A31C-435D-BEBB-C22968FD9125}">
      <dgm:prSet/>
      <dgm:spPr/>
      <dgm:t>
        <a:bodyPr/>
        <a:lstStyle/>
        <a:p>
          <a:r>
            <a:rPr lang="en-US"/>
            <a:t>Ruler</a:t>
          </a:r>
        </a:p>
      </dgm:t>
    </dgm:pt>
    <dgm:pt modelId="{F9E08732-2A34-49BB-BA11-C67C7DFDE473}" type="parTrans" cxnId="{8A643E16-80F6-4BBB-B8E0-1E00A0E9F0C4}">
      <dgm:prSet/>
      <dgm:spPr/>
      <dgm:t>
        <a:bodyPr/>
        <a:lstStyle/>
        <a:p>
          <a:endParaRPr lang="en-US"/>
        </a:p>
      </dgm:t>
    </dgm:pt>
    <dgm:pt modelId="{A13E8F0D-B853-427A-8F66-D30FF2F0BE35}" type="sibTrans" cxnId="{8A643E16-80F6-4BBB-B8E0-1E00A0E9F0C4}">
      <dgm:prSet/>
      <dgm:spPr/>
      <dgm:t>
        <a:bodyPr/>
        <a:lstStyle/>
        <a:p>
          <a:endParaRPr lang="en-US"/>
        </a:p>
      </dgm:t>
    </dgm:pt>
    <dgm:pt modelId="{7F9B7033-3D5A-4AD8-B2D0-24C843074602}" type="pres">
      <dgm:prSet presAssocID="{DA18B7B0-2CDF-4114-BA84-A0A1B80D37D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15ED8B-00BF-47DA-BD85-501DB2435009}" type="pres">
      <dgm:prSet presAssocID="{6C50A8A4-2865-419F-B07F-729C52BFF3A6}" presName="compNode" presStyleCnt="0"/>
      <dgm:spPr/>
    </dgm:pt>
    <dgm:pt modelId="{D274B53C-8C06-489E-9498-B89E87965361}" type="pres">
      <dgm:prSet presAssocID="{6C50A8A4-2865-419F-B07F-729C52BFF3A6}" presName="bgRect" presStyleLbl="bgShp" presStyleIdx="0" presStyleCnt="8"/>
      <dgm:spPr/>
    </dgm:pt>
    <dgm:pt modelId="{3706EFFF-4C82-4377-8D53-DE96E80B6FFF}" type="pres">
      <dgm:prSet presAssocID="{6C50A8A4-2865-419F-B07F-729C52BFF3A6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:a="http://schemas.openxmlformats.org/drawingml/2006/main" xmlns:dgm="http://schemas.openxmlformats.org/drawingml/2006/diagram" xmlns="" id="0" name="" descr="Scissors"/>
        </a:ext>
      </dgm:extLst>
    </dgm:pt>
    <dgm:pt modelId="{9B4615B7-89F6-42FE-BA57-DA2866E69EBC}" type="pres">
      <dgm:prSet presAssocID="{6C50A8A4-2865-419F-B07F-729C52BFF3A6}" presName="spaceRect" presStyleCnt="0"/>
      <dgm:spPr/>
    </dgm:pt>
    <dgm:pt modelId="{35211448-D94B-44D0-BF9D-4639873C0FBD}" type="pres">
      <dgm:prSet presAssocID="{6C50A8A4-2865-419F-B07F-729C52BFF3A6}" presName="parTx" presStyleLbl="revTx" presStyleIdx="0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C70F373-9EF1-414C-B7B2-141A13817855}" type="pres">
      <dgm:prSet presAssocID="{D8BEF281-F37C-4564-9AA2-9C1CB26978D1}" presName="sibTrans" presStyleCnt="0"/>
      <dgm:spPr/>
    </dgm:pt>
    <dgm:pt modelId="{47B448E9-9CAF-4DC8-B344-CCC63A384560}" type="pres">
      <dgm:prSet presAssocID="{8D77F6B3-6BC5-4CA7-94C7-278F09F88CD7}" presName="compNode" presStyleCnt="0"/>
      <dgm:spPr/>
    </dgm:pt>
    <dgm:pt modelId="{0C8EE5C8-2505-49C7-96B8-3D01774E560A}" type="pres">
      <dgm:prSet presAssocID="{8D77F6B3-6BC5-4CA7-94C7-278F09F88CD7}" presName="bgRect" presStyleLbl="bgShp" presStyleIdx="1" presStyleCnt="8"/>
      <dgm:spPr/>
    </dgm:pt>
    <dgm:pt modelId="{867395D3-6EC2-4B82-A0B6-B20320A9A8F4}" type="pres">
      <dgm:prSet presAssocID="{8D77F6B3-6BC5-4CA7-94C7-278F09F88CD7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:a="http://schemas.openxmlformats.org/drawingml/2006/main" xmlns:dgm="http://schemas.openxmlformats.org/drawingml/2006/diagram" xmlns="" id="0" name="" descr="Pencil"/>
        </a:ext>
      </dgm:extLst>
    </dgm:pt>
    <dgm:pt modelId="{248D7688-F1B5-42A9-B233-CE02E99A5829}" type="pres">
      <dgm:prSet presAssocID="{8D77F6B3-6BC5-4CA7-94C7-278F09F88CD7}" presName="spaceRect" presStyleCnt="0"/>
      <dgm:spPr/>
    </dgm:pt>
    <dgm:pt modelId="{0B7EAA18-D117-436A-8A24-365DE3BDCC91}" type="pres">
      <dgm:prSet presAssocID="{8D77F6B3-6BC5-4CA7-94C7-278F09F88CD7}" presName="parTx" presStyleLbl="revTx" presStyleIdx="1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623F435-3018-4A37-AE21-7D5761496148}" type="pres">
      <dgm:prSet presAssocID="{03A843B6-FAB6-42DA-8CC6-2B9E8F0F73E2}" presName="sibTrans" presStyleCnt="0"/>
      <dgm:spPr/>
    </dgm:pt>
    <dgm:pt modelId="{BCAB5C9C-4E1F-4410-BDCB-953567294A25}" type="pres">
      <dgm:prSet presAssocID="{CC669D06-6530-403E-BC2D-75190D34D9BC}" presName="compNode" presStyleCnt="0"/>
      <dgm:spPr/>
    </dgm:pt>
    <dgm:pt modelId="{34FABA0B-1A9A-45CE-A8E8-A2584EE0C325}" type="pres">
      <dgm:prSet presAssocID="{CC669D06-6530-403E-BC2D-75190D34D9BC}" presName="bgRect" presStyleLbl="bgShp" presStyleIdx="2" presStyleCnt="8"/>
      <dgm:spPr/>
    </dgm:pt>
    <dgm:pt modelId="{62A8CAA1-9517-4F04-977C-443434F2D774}" type="pres">
      <dgm:prSet presAssocID="{CC669D06-6530-403E-BC2D-75190D34D9BC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:a="http://schemas.openxmlformats.org/drawingml/2006/main" xmlns:dgm="http://schemas.openxmlformats.org/drawingml/2006/diagram" xmlns="" id="0" name="" descr="Paper"/>
        </a:ext>
      </dgm:extLst>
    </dgm:pt>
    <dgm:pt modelId="{6AB04430-A7CC-4A45-A704-A4BAE237746C}" type="pres">
      <dgm:prSet presAssocID="{CC669D06-6530-403E-BC2D-75190D34D9BC}" presName="spaceRect" presStyleCnt="0"/>
      <dgm:spPr/>
    </dgm:pt>
    <dgm:pt modelId="{4FA8D326-970F-4C07-B3AE-AEF200E94863}" type="pres">
      <dgm:prSet presAssocID="{CC669D06-6530-403E-BC2D-75190D34D9BC}" presName="parTx" presStyleLbl="revTx" presStyleIdx="2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EBF4287-FBE3-4F3A-BB39-55D094C77636}" type="pres">
      <dgm:prSet presAssocID="{96F036CD-B5F4-48FA-AC6F-243AC65E371D}" presName="sibTrans" presStyleCnt="0"/>
      <dgm:spPr/>
    </dgm:pt>
    <dgm:pt modelId="{DD0FD5EF-0EB5-4A04-B764-327A27843FDB}" type="pres">
      <dgm:prSet presAssocID="{329F7AFF-BA9D-4B3E-8EBA-219A1C599DEC}" presName="compNode" presStyleCnt="0"/>
      <dgm:spPr/>
    </dgm:pt>
    <dgm:pt modelId="{D783CCCF-4E03-401F-820C-E73A1EC0C50D}" type="pres">
      <dgm:prSet presAssocID="{329F7AFF-BA9D-4B3E-8EBA-219A1C599DEC}" presName="bgRect" presStyleLbl="bgShp" presStyleIdx="3" presStyleCnt="8"/>
      <dgm:spPr/>
    </dgm:pt>
    <dgm:pt modelId="{9AB3B88D-CC99-4DAD-ABBE-EC430A042EA7}" type="pres">
      <dgm:prSet presAssocID="{329F7AFF-BA9D-4B3E-8EBA-219A1C599DEC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:a="http://schemas.openxmlformats.org/drawingml/2006/main" xmlns:dgm="http://schemas.openxmlformats.org/drawingml/2006/diagram" xmlns="" id="0" name="" descr="Transfer"/>
        </a:ext>
      </dgm:extLst>
    </dgm:pt>
    <dgm:pt modelId="{0E3EC6BE-BE01-4DF3-87CF-1D825C0A63F8}" type="pres">
      <dgm:prSet presAssocID="{329F7AFF-BA9D-4B3E-8EBA-219A1C599DEC}" presName="spaceRect" presStyleCnt="0"/>
      <dgm:spPr/>
    </dgm:pt>
    <dgm:pt modelId="{6A784D91-86A8-4F7E-8C61-133A7A123CAB}" type="pres">
      <dgm:prSet presAssocID="{329F7AFF-BA9D-4B3E-8EBA-219A1C599DEC}" presName="parTx" presStyleLbl="revTx" presStyleIdx="3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56BD204-ED56-4479-A577-1F620EC87DE5}" type="pres">
      <dgm:prSet presAssocID="{76352585-99B4-4E9E-ADE2-FA7446F108D7}" presName="sibTrans" presStyleCnt="0"/>
      <dgm:spPr/>
    </dgm:pt>
    <dgm:pt modelId="{74F7D96A-EEA3-400A-886C-AB69004E5F8B}" type="pres">
      <dgm:prSet presAssocID="{89480C9B-F8BA-4F3C-B358-8061DB0491C2}" presName="compNode" presStyleCnt="0"/>
      <dgm:spPr/>
    </dgm:pt>
    <dgm:pt modelId="{28687F27-FE90-4493-8792-E55805035EFE}" type="pres">
      <dgm:prSet presAssocID="{89480C9B-F8BA-4F3C-B358-8061DB0491C2}" presName="bgRect" presStyleLbl="bgShp" presStyleIdx="4" presStyleCnt="8"/>
      <dgm:spPr/>
    </dgm:pt>
    <dgm:pt modelId="{80F5FD7C-5800-4546-9C67-2243F6CA626C}" type="pres">
      <dgm:prSet presAssocID="{89480C9B-F8BA-4F3C-B358-8061DB0491C2}" presName="iconRect" presStyleLbl="node1" presStyleIdx="4" presStyleCnt="8" custAng="540000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:a="http://schemas.openxmlformats.org/drawingml/2006/main" xmlns:dgm="http://schemas.openxmlformats.org/drawingml/2006/diagram" xmlns="" id="0" name="" descr="Shell"/>
        </a:ext>
      </dgm:extLst>
    </dgm:pt>
    <dgm:pt modelId="{BD57EB89-7F95-4AE3-B2C1-93AF4A24AF55}" type="pres">
      <dgm:prSet presAssocID="{89480C9B-F8BA-4F3C-B358-8061DB0491C2}" presName="spaceRect" presStyleCnt="0"/>
      <dgm:spPr/>
    </dgm:pt>
    <dgm:pt modelId="{1B76E0BE-FB2D-4704-B244-B26B3BAB31E7}" type="pres">
      <dgm:prSet presAssocID="{89480C9B-F8BA-4F3C-B358-8061DB0491C2}" presName="parTx" presStyleLbl="revTx" presStyleIdx="4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1F999F3-965A-4E25-89D3-F0C9BCC4471A}" type="pres">
      <dgm:prSet presAssocID="{120FB003-4402-422B-91A5-2BDEEB5C105F}" presName="sibTrans" presStyleCnt="0"/>
      <dgm:spPr/>
    </dgm:pt>
    <dgm:pt modelId="{191BAF7D-1006-4CDC-91C6-102E328CD67B}" type="pres">
      <dgm:prSet presAssocID="{BED02DFB-86B4-43E4-BD5B-B69988461216}" presName="compNode" presStyleCnt="0"/>
      <dgm:spPr/>
    </dgm:pt>
    <dgm:pt modelId="{715C934B-8F00-476F-A157-BC0AAF9F189C}" type="pres">
      <dgm:prSet presAssocID="{BED02DFB-86B4-43E4-BD5B-B69988461216}" presName="bgRect" presStyleLbl="bgShp" presStyleIdx="5" presStyleCnt="8"/>
      <dgm:spPr/>
    </dgm:pt>
    <dgm:pt modelId="{3B5BB3DF-6873-4AF9-9614-E476BF349C86}" type="pres">
      <dgm:prSet presAssocID="{BED02DFB-86B4-43E4-BD5B-B69988461216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:a="http://schemas.openxmlformats.org/drawingml/2006/main" xmlns:dgm="http://schemas.openxmlformats.org/drawingml/2006/diagram" xmlns="" id="0" name="" descr="Nails"/>
        </a:ext>
      </dgm:extLst>
    </dgm:pt>
    <dgm:pt modelId="{0433E25C-3D6E-494F-8AEA-8EC041056A56}" type="pres">
      <dgm:prSet presAssocID="{BED02DFB-86B4-43E4-BD5B-B69988461216}" presName="spaceRect" presStyleCnt="0"/>
      <dgm:spPr/>
    </dgm:pt>
    <dgm:pt modelId="{736B472D-7A35-49AD-8AF1-0FF25BAA913B}" type="pres">
      <dgm:prSet presAssocID="{BED02DFB-86B4-43E4-BD5B-B69988461216}" presName="parTx" presStyleLbl="revTx" presStyleIdx="5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10540DC-20A8-4A2E-9C64-36D2B381D509}" type="pres">
      <dgm:prSet presAssocID="{E0D91D31-7327-4BEC-BAD6-39915B34636F}" presName="sibTrans" presStyleCnt="0"/>
      <dgm:spPr/>
    </dgm:pt>
    <dgm:pt modelId="{187303D4-4379-492C-8AD7-E9218B9BAFF7}" type="pres">
      <dgm:prSet presAssocID="{BAD718AC-EA54-43C2-8D6B-82C4A2DC8B3B}" presName="compNode" presStyleCnt="0"/>
      <dgm:spPr/>
    </dgm:pt>
    <dgm:pt modelId="{4B0D207A-9BAD-4499-92BD-FD67E88C8E7E}" type="pres">
      <dgm:prSet presAssocID="{BAD718AC-EA54-43C2-8D6B-82C4A2DC8B3B}" presName="bgRect" presStyleLbl="bgShp" presStyleIdx="6" presStyleCnt="8"/>
      <dgm:spPr/>
    </dgm:pt>
    <dgm:pt modelId="{A65C3698-DD9F-4F27-A2DA-9999EF9A513F}" type="pres">
      <dgm:prSet presAssocID="{BAD718AC-EA54-43C2-8D6B-82C4A2DC8B3B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:a="http://schemas.openxmlformats.org/drawingml/2006/main" xmlns:dgm="http://schemas.openxmlformats.org/drawingml/2006/diagram" xmlns="" id="0" name="" descr="Database"/>
        </a:ext>
      </dgm:extLst>
    </dgm:pt>
    <dgm:pt modelId="{6AFF9A45-A44B-42A5-B54A-89800203E3CB}" type="pres">
      <dgm:prSet presAssocID="{BAD718AC-EA54-43C2-8D6B-82C4A2DC8B3B}" presName="spaceRect" presStyleCnt="0"/>
      <dgm:spPr/>
    </dgm:pt>
    <dgm:pt modelId="{4524B39F-3456-403E-B9FB-30166A8C8F34}" type="pres">
      <dgm:prSet presAssocID="{BAD718AC-EA54-43C2-8D6B-82C4A2DC8B3B}" presName="parTx" presStyleLbl="revTx" presStyleIdx="6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C1D9C09-FFA6-470F-8B88-A898AD652D0A}" type="pres">
      <dgm:prSet presAssocID="{B9CF3B92-6858-449D-A3F5-5CCAA01F6995}" presName="sibTrans" presStyleCnt="0"/>
      <dgm:spPr/>
    </dgm:pt>
    <dgm:pt modelId="{A9BCA0EE-1384-45CA-91D1-557E35D15A90}" type="pres">
      <dgm:prSet presAssocID="{DB544EF8-A31C-435D-BEBB-C22968FD9125}" presName="compNode" presStyleCnt="0"/>
      <dgm:spPr/>
    </dgm:pt>
    <dgm:pt modelId="{F8ED27AE-AD74-451D-B5E3-DE39DD32A6D0}" type="pres">
      <dgm:prSet presAssocID="{DB544EF8-A31C-435D-BEBB-C22968FD9125}" presName="bgRect" presStyleLbl="bgShp" presStyleIdx="7" presStyleCnt="8"/>
      <dgm:spPr/>
    </dgm:pt>
    <dgm:pt modelId="{7A3A5307-E96E-4C90-AC1D-4FC4D3EDBACE}" type="pres">
      <dgm:prSet presAssocID="{DB544EF8-A31C-435D-BEBB-C22968FD9125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:a="http://schemas.openxmlformats.org/drawingml/2006/main" xmlns:dgm="http://schemas.openxmlformats.org/drawingml/2006/diagram" xmlns="" id="0" name="" descr="Ruler"/>
        </a:ext>
      </dgm:extLst>
    </dgm:pt>
    <dgm:pt modelId="{99A4DA51-7E26-4D04-916E-943D97FC6EA2}" type="pres">
      <dgm:prSet presAssocID="{DB544EF8-A31C-435D-BEBB-C22968FD9125}" presName="spaceRect" presStyleCnt="0"/>
      <dgm:spPr/>
    </dgm:pt>
    <dgm:pt modelId="{3E5EF4BC-3B3A-4F8F-B508-10EFE54B00A8}" type="pres">
      <dgm:prSet presAssocID="{DB544EF8-A31C-435D-BEBB-C22968FD9125}" presName="parTx" presStyleLbl="revTx" presStyleIdx="7" presStyleCnt="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199A85D9-3719-4DBE-9CFA-384A67CA2143}" type="presOf" srcId="{BAD718AC-EA54-43C2-8D6B-82C4A2DC8B3B}" destId="{4524B39F-3456-403E-B9FB-30166A8C8F34}" srcOrd="0" destOrd="0" presId="urn:microsoft.com/office/officeart/2018/2/layout/IconVerticalSolidList"/>
    <dgm:cxn modelId="{14312402-4568-422B-9F19-E002BD4397E3}" type="presOf" srcId="{89480C9B-F8BA-4F3C-B358-8061DB0491C2}" destId="{1B76E0BE-FB2D-4704-B244-B26B3BAB31E7}" srcOrd="0" destOrd="0" presId="urn:microsoft.com/office/officeart/2018/2/layout/IconVerticalSolidList"/>
    <dgm:cxn modelId="{71491C40-1E4F-4098-BCD6-436B8014AE31}" srcId="{DA18B7B0-2CDF-4114-BA84-A0A1B80D37D9}" destId="{89480C9B-F8BA-4F3C-B358-8061DB0491C2}" srcOrd="4" destOrd="0" parTransId="{59F4F310-CA02-44FC-84AF-590F596F31AF}" sibTransId="{120FB003-4402-422B-91A5-2BDEEB5C105F}"/>
    <dgm:cxn modelId="{B0B1848B-69B1-448A-87DB-A0C6AD3039A5}" srcId="{DA18B7B0-2CDF-4114-BA84-A0A1B80D37D9}" destId="{BAD718AC-EA54-43C2-8D6B-82C4A2DC8B3B}" srcOrd="6" destOrd="0" parTransId="{A6676045-A949-4F07-9F51-645750C5D3C5}" sibTransId="{B9CF3B92-6858-449D-A3F5-5CCAA01F6995}"/>
    <dgm:cxn modelId="{E03168E8-69E6-4658-9FC3-312C557E3C6B}" srcId="{DA18B7B0-2CDF-4114-BA84-A0A1B80D37D9}" destId="{8D77F6B3-6BC5-4CA7-94C7-278F09F88CD7}" srcOrd="1" destOrd="0" parTransId="{384DD34C-F5C2-4E94-B696-09DEEDD981B4}" sibTransId="{03A843B6-FAB6-42DA-8CC6-2B9E8F0F73E2}"/>
    <dgm:cxn modelId="{1AEFFA43-A408-41EE-AD23-FD17DA48CA3F}" type="presOf" srcId="{8D77F6B3-6BC5-4CA7-94C7-278F09F88CD7}" destId="{0B7EAA18-D117-436A-8A24-365DE3BDCC91}" srcOrd="0" destOrd="0" presId="urn:microsoft.com/office/officeart/2018/2/layout/IconVerticalSolidList"/>
    <dgm:cxn modelId="{E9671384-D770-4CF3-B8A5-7FD49C9BC4C8}" srcId="{DA18B7B0-2CDF-4114-BA84-A0A1B80D37D9}" destId="{329F7AFF-BA9D-4B3E-8EBA-219A1C599DEC}" srcOrd="3" destOrd="0" parTransId="{907A00BC-D069-490C-A0A1-57FCC031EAEF}" sibTransId="{76352585-99B4-4E9E-ADE2-FA7446F108D7}"/>
    <dgm:cxn modelId="{EAC668B7-6637-471A-BB05-6FEBB8D2AE16}" type="presOf" srcId="{CC669D06-6530-403E-BC2D-75190D34D9BC}" destId="{4FA8D326-970F-4C07-B3AE-AEF200E94863}" srcOrd="0" destOrd="0" presId="urn:microsoft.com/office/officeart/2018/2/layout/IconVerticalSolidList"/>
    <dgm:cxn modelId="{260E0B3F-41EE-4ABE-B30A-1D99A2CDAA58}" type="presOf" srcId="{6C50A8A4-2865-419F-B07F-729C52BFF3A6}" destId="{35211448-D94B-44D0-BF9D-4639873C0FBD}" srcOrd="0" destOrd="0" presId="urn:microsoft.com/office/officeart/2018/2/layout/IconVerticalSolidList"/>
    <dgm:cxn modelId="{45FC8EAF-4ED4-4787-9E31-A95C6FC19D43}" type="presOf" srcId="{DA18B7B0-2CDF-4114-BA84-A0A1B80D37D9}" destId="{7F9B7033-3D5A-4AD8-B2D0-24C843074602}" srcOrd="0" destOrd="0" presId="urn:microsoft.com/office/officeart/2018/2/layout/IconVerticalSolidList"/>
    <dgm:cxn modelId="{8A643E16-80F6-4BBB-B8E0-1E00A0E9F0C4}" srcId="{DA18B7B0-2CDF-4114-BA84-A0A1B80D37D9}" destId="{DB544EF8-A31C-435D-BEBB-C22968FD9125}" srcOrd="7" destOrd="0" parTransId="{F9E08732-2A34-49BB-BA11-C67C7DFDE473}" sibTransId="{A13E8F0D-B853-427A-8F66-D30FF2F0BE35}"/>
    <dgm:cxn modelId="{7165F2A3-7155-49E9-8AD2-18BAC87E447C}" srcId="{DA18B7B0-2CDF-4114-BA84-A0A1B80D37D9}" destId="{BED02DFB-86B4-43E4-BD5B-B69988461216}" srcOrd="5" destOrd="0" parTransId="{FEF86611-3BA3-4C23-B90A-C50595BA9EBE}" sibTransId="{E0D91D31-7327-4BEC-BAD6-39915B34636F}"/>
    <dgm:cxn modelId="{4C2016DD-3A7F-453E-88A7-698DDD3F1A26}" type="presOf" srcId="{DB544EF8-A31C-435D-BEBB-C22968FD9125}" destId="{3E5EF4BC-3B3A-4F8F-B508-10EFE54B00A8}" srcOrd="0" destOrd="0" presId="urn:microsoft.com/office/officeart/2018/2/layout/IconVerticalSolidList"/>
    <dgm:cxn modelId="{3987215D-1C97-4FD3-A1E7-2313EE1C5F2D}" srcId="{DA18B7B0-2CDF-4114-BA84-A0A1B80D37D9}" destId="{CC669D06-6530-403E-BC2D-75190D34D9BC}" srcOrd="2" destOrd="0" parTransId="{D66179E2-1A00-4B6A-96DD-5BCD35819E77}" sibTransId="{96F036CD-B5F4-48FA-AC6F-243AC65E371D}"/>
    <dgm:cxn modelId="{2CC83692-9892-49B2-A0CE-DD22C41F2F15}" srcId="{DA18B7B0-2CDF-4114-BA84-A0A1B80D37D9}" destId="{6C50A8A4-2865-419F-B07F-729C52BFF3A6}" srcOrd="0" destOrd="0" parTransId="{83910E62-95BA-4966-B9D1-A69DD68F4DC4}" sibTransId="{D8BEF281-F37C-4564-9AA2-9C1CB26978D1}"/>
    <dgm:cxn modelId="{B48935A5-5450-4270-94C5-A7560D69ED26}" type="presOf" srcId="{329F7AFF-BA9D-4B3E-8EBA-219A1C599DEC}" destId="{6A784D91-86A8-4F7E-8C61-133A7A123CAB}" srcOrd="0" destOrd="0" presId="urn:microsoft.com/office/officeart/2018/2/layout/IconVerticalSolidList"/>
    <dgm:cxn modelId="{EFCD75C0-110D-4F6F-904B-A34170A346DB}" type="presOf" srcId="{BED02DFB-86B4-43E4-BD5B-B69988461216}" destId="{736B472D-7A35-49AD-8AF1-0FF25BAA913B}" srcOrd="0" destOrd="0" presId="urn:microsoft.com/office/officeart/2018/2/layout/IconVerticalSolidList"/>
    <dgm:cxn modelId="{380DBCE9-51F1-4599-A8B3-93E6C883A867}" type="presParOf" srcId="{7F9B7033-3D5A-4AD8-B2D0-24C843074602}" destId="{F915ED8B-00BF-47DA-BD85-501DB2435009}" srcOrd="0" destOrd="0" presId="urn:microsoft.com/office/officeart/2018/2/layout/IconVerticalSolidList"/>
    <dgm:cxn modelId="{18B8C6CE-C79D-4448-A262-89265720AD97}" type="presParOf" srcId="{F915ED8B-00BF-47DA-BD85-501DB2435009}" destId="{D274B53C-8C06-489E-9498-B89E87965361}" srcOrd="0" destOrd="0" presId="urn:microsoft.com/office/officeart/2018/2/layout/IconVerticalSolidList"/>
    <dgm:cxn modelId="{8C6AE627-7D56-4A07-9CEA-8F039F02DB3F}" type="presParOf" srcId="{F915ED8B-00BF-47DA-BD85-501DB2435009}" destId="{3706EFFF-4C82-4377-8D53-DE96E80B6FFF}" srcOrd="1" destOrd="0" presId="urn:microsoft.com/office/officeart/2018/2/layout/IconVerticalSolidList"/>
    <dgm:cxn modelId="{DF4BA5A2-B0A0-4C56-8654-20942144312C}" type="presParOf" srcId="{F915ED8B-00BF-47DA-BD85-501DB2435009}" destId="{9B4615B7-89F6-42FE-BA57-DA2866E69EBC}" srcOrd="2" destOrd="0" presId="urn:microsoft.com/office/officeart/2018/2/layout/IconVerticalSolidList"/>
    <dgm:cxn modelId="{8D474FB4-AD8C-482F-81D3-C11981D7BCFB}" type="presParOf" srcId="{F915ED8B-00BF-47DA-BD85-501DB2435009}" destId="{35211448-D94B-44D0-BF9D-4639873C0FBD}" srcOrd="3" destOrd="0" presId="urn:microsoft.com/office/officeart/2018/2/layout/IconVerticalSolidList"/>
    <dgm:cxn modelId="{142BA44C-8F21-4876-9E6E-6B869B6EB22A}" type="presParOf" srcId="{7F9B7033-3D5A-4AD8-B2D0-24C843074602}" destId="{CC70F373-9EF1-414C-B7B2-141A13817855}" srcOrd="1" destOrd="0" presId="urn:microsoft.com/office/officeart/2018/2/layout/IconVerticalSolidList"/>
    <dgm:cxn modelId="{BFBB2584-E26F-4501-B234-E4B709136383}" type="presParOf" srcId="{7F9B7033-3D5A-4AD8-B2D0-24C843074602}" destId="{47B448E9-9CAF-4DC8-B344-CCC63A384560}" srcOrd="2" destOrd="0" presId="urn:microsoft.com/office/officeart/2018/2/layout/IconVerticalSolidList"/>
    <dgm:cxn modelId="{84AB4047-BDC4-4963-B309-A9F6E09EF205}" type="presParOf" srcId="{47B448E9-9CAF-4DC8-B344-CCC63A384560}" destId="{0C8EE5C8-2505-49C7-96B8-3D01774E560A}" srcOrd="0" destOrd="0" presId="urn:microsoft.com/office/officeart/2018/2/layout/IconVerticalSolidList"/>
    <dgm:cxn modelId="{FB272323-8809-4E86-A8D4-B8FC8F5285CF}" type="presParOf" srcId="{47B448E9-9CAF-4DC8-B344-CCC63A384560}" destId="{867395D3-6EC2-4B82-A0B6-B20320A9A8F4}" srcOrd="1" destOrd="0" presId="urn:microsoft.com/office/officeart/2018/2/layout/IconVerticalSolidList"/>
    <dgm:cxn modelId="{E845FB86-9424-4549-A169-E4EE0B86EF3B}" type="presParOf" srcId="{47B448E9-9CAF-4DC8-B344-CCC63A384560}" destId="{248D7688-F1B5-42A9-B233-CE02E99A5829}" srcOrd="2" destOrd="0" presId="urn:microsoft.com/office/officeart/2018/2/layout/IconVerticalSolidList"/>
    <dgm:cxn modelId="{B6B78425-A6CB-4345-B087-E09E693F370C}" type="presParOf" srcId="{47B448E9-9CAF-4DC8-B344-CCC63A384560}" destId="{0B7EAA18-D117-436A-8A24-365DE3BDCC91}" srcOrd="3" destOrd="0" presId="urn:microsoft.com/office/officeart/2018/2/layout/IconVerticalSolidList"/>
    <dgm:cxn modelId="{158E81E4-A4D6-48CA-8B43-CC05CEA8E29A}" type="presParOf" srcId="{7F9B7033-3D5A-4AD8-B2D0-24C843074602}" destId="{9623F435-3018-4A37-AE21-7D5761496148}" srcOrd="3" destOrd="0" presId="urn:microsoft.com/office/officeart/2018/2/layout/IconVerticalSolidList"/>
    <dgm:cxn modelId="{9FE42943-7278-42D8-91F2-70D29941B283}" type="presParOf" srcId="{7F9B7033-3D5A-4AD8-B2D0-24C843074602}" destId="{BCAB5C9C-4E1F-4410-BDCB-953567294A25}" srcOrd="4" destOrd="0" presId="urn:microsoft.com/office/officeart/2018/2/layout/IconVerticalSolidList"/>
    <dgm:cxn modelId="{EBC56EC3-EBDA-4451-898E-7D908096E130}" type="presParOf" srcId="{BCAB5C9C-4E1F-4410-BDCB-953567294A25}" destId="{34FABA0B-1A9A-45CE-A8E8-A2584EE0C325}" srcOrd="0" destOrd="0" presId="urn:microsoft.com/office/officeart/2018/2/layout/IconVerticalSolidList"/>
    <dgm:cxn modelId="{A2582A97-5013-4681-98F7-8F7FD40FEF45}" type="presParOf" srcId="{BCAB5C9C-4E1F-4410-BDCB-953567294A25}" destId="{62A8CAA1-9517-4F04-977C-443434F2D774}" srcOrd="1" destOrd="0" presId="urn:microsoft.com/office/officeart/2018/2/layout/IconVerticalSolidList"/>
    <dgm:cxn modelId="{45B0D535-B73D-42AE-B508-6262A80E8344}" type="presParOf" srcId="{BCAB5C9C-4E1F-4410-BDCB-953567294A25}" destId="{6AB04430-A7CC-4A45-A704-A4BAE237746C}" srcOrd="2" destOrd="0" presId="urn:microsoft.com/office/officeart/2018/2/layout/IconVerticalSolidList"/>
    <dgm:cxn modelId="{15246FEE-2C28-4A20-A655-11307AFFBAC7}" type="presParOf" srcId="{BCAB5C9C-4E1F-4410-BDCB-953567294A25}" destId="{4FA8D326-970F-4C07-B3AE-AEF200E94863}" srcOrd="3" destOrd="0" presId="urn:microsoft.com/office/officeart/2018/2/layout/IconVerticalSolidList"/>
    <dgm:cxn modelId="{62A263E9-DF03-4DB0-94BF-3493D345AADC}" type="presParOf" srcId="{7F9B7033-3D5A-4AD8-B2D0-24C843074602}" destId="{1EBF4287-FBE3-4F3A-BB39-55D094C77636}" srcOrd="5" destOrd="0" presId="urn:microsoft.com/office/officeart/2018/2/layout/IconVerticalSolidList"/>
    <dgm:cxn modelId="{7E8EAF4D-5119-4880-A9DD-B76F45A6244D}" type="presParOf" srcId="{7F9B7033-3D5A-4AD8-B2D0-24C843074602}" destId="{DD0FD5EF-0EB5-4A04-B764-327A27843FDB}" srcOrd="6" destOrd="0" presId="urn:microsoft.com/office/officeart/2018/2/layout/IconVerticalSolidList"/>
    <dgm:cxn modelId="{DAA5F919-387E-4328-80C8-3C5899BFF84E}" type="presParOf" srcId="{DD0FD5EF-0EB5-4A04-B764-327A27843FDB}" destId="{D783CCCF-4E03-401F-820C-E73A1EC0C50D}" srcOrd="0" destOrd="0" presId="urn:microsoft.com/office/officeart/2018/2/layout/IconVerticalSolidList"/>
    <dgm:cxn modelId="{8699F4E1-2D9A-453E-AC8E-C3680BC91E4D}" type="presParOf" srcId="{DD0FD5EF-0EB5-4A04-B764-327A27843FDB}" destId="{9AB3B88D-CC99-4DAD-ABBE-EC430A042EA7}" srcOrd="1" destOrd="0" presId="urn:microsoft.com/office/officeart/2018/2/layout/IconVerticalSolidList"/>
    <dgm:cxn modelId="{1501EFA2-517B-476C-81A8-654278A381E1}" type="presParOf" srcId="{DD0FD5EF-0EB5-4A04-B764-327A27843FDB}" destId="{0E3EC6BE-BE01-4DF3-87CF-1D825C0A63F8}" srcOrd="2" destOrd="0" presId="urn:microsoft.com/office/officeart/2018/2/layout/IconVerticalSolidList"/>
    <dgm:cxn modelId="{89DAF6FC-02D3-4EC5-97EB-F6250CD31A78}" type="presParOf" srcId="{DD0FD5EF-0EB5-4A04-B764-327A27843FDB}" destId="{6A784D91-86A8-4F7E-8C61-133A7A123CAB}" srcOrd="3" destOrd="0" presId="urn:microsoft.com/office/officeart/2018/2/layout/IconVerticalSolidList"/>
    <dgm:cxn modelId="{1A909776-5AE9-4EE6-9D6E-41098529F13E}" type="presParOf" srcId="{7F9B7033-3D5A-4AD8-B2D0-24C843074602}" destId="{356BD204-ED56-4479-A577-1F620EC87DE5}" srcOrd="7" destOrd="0" presId="urn:microsoft.com/office/officeart/2018/2/layout/IconVerticalSolidList"/>
    <dgm:cxn modelId="{C8BACB59-BB4E-4D5C-9895-6DE52BEB5C29}" type="presParOf" srcId="{7F9B7033-3D5A-4AD8-B2D0-24C843074602}" destId="{74F7D96A-EEA3-400A-886C-AB69004E5F8B}" srcOrd="8" destOrd="0" presId="urn:microsoft.com/office/officeart/2018/2/layout/IconVerticalSolidList"/>
    <dgm:cxn modelId="{995564FD-6911-42BC-A310-C6F290B1A2E5}" type="presParOf" srcId="{74F7D96A-EEA3-400A-886C-AB69004E5F8B}" destId="{28687F27-FE90-4493-8792-E55805035EFE}" srcOrd="0" destOrd="0" presId="urn:microsoft.com/office/officeart/2018/2/layout/IconVerticalSolidList"/>
    <dgm:cxn modelId="{211F40FC-BE70-4266-8676-010B7684CBAE}" type="presParOf" srcId="{74F7D96A-EEA3-400A-886C-AB69004E5F8B}" destId="{80F5FD7C-5800-4546-9C67-2243F6CA626C}" srcOrd="1" destOrd="0" presId="urn:microsoft.com/office/officeart/2018/2/layout/IconVerticalSolidList"/>
    <dgm:cxn modelId="{BBA7CF91-78D2-4D96-B725-1BC8A08012E8}" type="presParOf" srcId="{74F7D96A-EEA3-400A-886C-AB69004E5F8B}" destId="{BD57EB89-7F95-4AE3-B2C1-93AF4A24AF55}" srcOrd="2" destOrd="0" presId="urn:microsoft.com/office/officeart/2018/2/layout/IconVerticalSolidList"/>
    <dgm:cxn modelId="{96BCCF93-737B-42CB-BD67-C9598C2B7259}" type="presParOf" srcId="{74F7D96A-EEA3-400A-886C-AB69004E5F8B}" destId="{1B76E0BE-FB2D-4704-B244-B26B3BAB31E7}" srcOrd="3" destOrd="0" presId="urn:microsoft.com/office/officeart/2018/2/layout/IconVerticalSolidList"/>
    <dgm:cxn modelId="{186561CD-75ED-4262-808B-DE9135B58142}" type="presParOf" srcId="{7F9B7033-3D5A-4AD8-B2D0-24C843074602}" destId="{31F999F3-965A-4E25-89D3-F0C9BCC4471A}" srcOrd="9" destOrd="0" presId="urn:microsoft.com/office/officeart/2018/2/layout/IconVerticalSolidList"/>
    <dgm:cxn modelId="{B00B3C80-5B1F-4C35-9AE6-6BD3F7612E69}" type="presParOf" srcId="{7F9B7033-3D5A-4AD8-B2D0-24C843074602}" destId="{191BAF7D-1006-4CDC-91C6-102E328CD67B}" srcOrd="10" destOrd="0" presId="urn:microsoft.com/office/officeart/2018/2/layout/IconVerticalSolidList"/>
    <dgm:cxn modelId="{145D557F-9456-4387-A167-81A6E6D0ACB0}" type="presParOf" srcId="{191BAF7D-1006-4CDC-91C6-102E328CD67B}" destId="{715C934B-8F00-476F-A157-BC0AAF9F189C}" srcOrd="0" destOrd="0" presId="urn:microsoft.com/office/officeart/2018/2/layout/IconVerticalSolidList"/>
    <dgm:cxn modelId="{C6F9A42F-7B68-4153-BE84-6B45A53867C8}" type="presParOf" srcId="{191BAF7D-1006-4CDC-91C6-102E328CD67B}" destId="{3B5BB3DF-6873-4AF9-9614-E476BF349C86}" srcOrd="1" destOrd="0" presId="urn:microsoft.com/office/officeart/2018/2/layout/IconVerticalSolidList"/>
    <dgm:cxn modelId="{153BA08B-AEC4-43B3-AD3E-1B344AE1060A}" type="presParOf" srcId="{191BAF7D-1006-4CDC-91C6-102E328CD67B}" destId="{0433E25C-3D6E-494F-8AEA-8EC041056A56}" srcOrd="2" destOrd="0" presId="urn:microsoft.com/office/officeart/2018/2/layout/IconVerticalSolidList"/>
    <dgm:cxn modelId="{BDD2C251-9C57-4600-A9FB-BB6102E2CADB}" type="presParOf" srcId="{191BAF7D-1006-4CDC-91C6-102E328CD67B}" destId="{736B472D-7A35-49AD-8AF1-0FF25BAA913B}" srcOrd="3" destOrd="0" presId="urn:microsoft.com/office/officeart/2018/2/layout/IconVerticalSolidList"/>
    <dgm:cxn modelId="{26A9CACF-2B68-4145-AB86-355A9389D60E}" type="presParOf" srcId="{7F9B7033-3D5A-4AD8-B2D0-24C843074602}" destId="{B10540DC-20A8-4A2E-9C64-36D2B381D509}" srcOrd="11" destOrd="0" presId="urn:microsoft.com/office/officeart/2018/2/layout/IconVerticalSolidList"/>
    <dgm:cxn modelId="{8ADE400B-A49D-45A4-89E1-6C72F71E8302}" type="presParOf" srcId="{7F9B7033-3D5A-4AD8-B2D0-24C843074602}" destId="{187303D4-4379-492C-8AD7-E9218B9BAFF7}" srcOrd="12" destOrd="0" presId="urn:microsoft.com/office/officeart/2018/2/layout/IconVerticalSolidList"/>
    <dgm:cxn modelId="{1F703C2C-ED74-4020-BBC0-E3418D54CDF2}" type="presParOf" srcId="{187303D4-4379-492C-8AD7-E9218B9BAFF7}" destId="{4B0D207A-9BAD-4499-92BD-FD67E88C8E7E}" srcOrd="0" destOrd="0" presId="urn:microsoft.com/office/officeart/2018/2/layout/IconVerticalSolidList"/>
    <dgm:cxn modelId="{AB6D0AD0-9456-4683-B9E0-E719EC36E3F3}" type="presParOf" srcId="{187303D4-4379-492C-8AD7-E9218B9BAFF7}" destId="{A65C3698-DD9F-4F27-A2DA-9999EF9A513F}" srcOrd="1" destOrd="0" presId="urn:microsoft.com/office/officeart/2018/2/layout/IconVerticalSolidList"/>
    <dgm:cxn modelId="{2AE48314-0B35-4ACF-A9F8-1839209F2AC5}" type="presParOf" srcId="{187303D4-4379-492C-8AD7-E9218B9BAFF7}" destId="{6AFF9A45-A44B-42A5-B54A-89800203E3CB}" srcOrd="2" destOrd="0" presId="urn:microsoft.com/office/officeart/2018/2/layout/IconVerticalSolidList"/>
    <dgm:cxn modelId="{5CF607CF-631E-4CE4-A47C-B2822DB06C55}" type="presParOf" srcId="{187303D4-4379-492C-8AD7-E9218B9BAFF7}" destId="{4524B39F-3456-403E-B9FB-30166A8C8F34}" srcOrd="3" destOrd="0" presId="urn:microsoft.com/office/officeart/2018/2/layout/IconVerticalSolidList"/>
    <dgm:cxn modelId="{7E389DC1-6D14-4F36-9E39-4E8B37B81559}" type="presParOf" srcId="{7F9B7033-3D5A-4AD8-B2D0-24C843074602}" destId="{5C1D9C09-FFA6-470F-8B88-A898AD652D0A}" srcOrd="13" destOrd="0" presId="urn:microsoft.com/office/officeart/2018/2/layout/IconVerticalSolidList"/>
    <dgm:cxn modelId="{6DEF8F92-AB56-4D41-A696-A31C74F8A010}" type="presParOf" srcId="{7F9B7033-3D5A-4AD8-B2D0-24C843074602}" destId="{A9BCA0EE-1384-45CA-91D1-557E35D15A90}" srcOrd="14" destOrd="0" presId="urn:microsoft.com/office/officeart/2018/2/layout/IconVerticalSolidList"/>
    <dgm:cxn modelId="{6AD4DD59-AED8-4F1B-A04A-28EF23E66425}" type="presParOf" srcId="{A9BCA0EE-1384-45CA-91D1-557E35D15A90}" destId="{F8ED27AE-AD74-451D-B5E3-DE39DD32A6D0}" srcOrd="0" destOrd="0" presId="urn:microsoft.com/office/officeart/2018/2/layout/IconVerticalSolidList"/>
    <dgm:cxn modelId="{1AD58F8C-AFFD-47AA-910D-B821DB835E17}" type="presParOf" srcId="{A9BCA0EE-1384-45CA-91D1-557E35D15A90}" destId="{7A3A5307-E96E-4C90-AC1D-4FC4D3EDBACE}" srcOrd="1" destOrd="0" presId="urn:microsoft.com/office/officeart/2018/2/layout/IconVerticalSolidList"/>
    <dgm:cxn modelId="{6E943352-59B1-472B-8748-65491B209424}" type="presParOf" srcId="{A9BCA0EE-1384-45CA-91D1-557E35D15A90}" destId="{99A4DA51-7E26-4D04-916E-943D97FC6EA2}" srcOrd="2" destOrd="0" presId="urn:microsoft.com/office/officeart/2018/2/layout/IconVerticalSolidList"/>
    <dgm:cxn modelId="{F6A7082D-7C28-43BA-B557-4748C902CCED}" type="presParOf" srcId="{A9BCA0EE-1384-45CA-91D1-557E35D15A90}" destId="{3E5EF4BC-3B3A-4F8F-B508-10EFE54B00A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74B53C-8C06-489E-9498-B89E87965361}">
      <dsp:nvSpPr>
        <dsp:cNvPr id="0" name=""/>
        <dsp:cNvSpPr/>
      </dsp:nvSpPr>
      <dsp:spPr>
        <a:xfrm>
          <a:off x="0" y="600"/>
          <a:ext cx="5641974" cy="5046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6EFFF-4C82-4377-8D53-DE96E80B6FFF}">
      <dsp:nvSpPr>
        <dsp:cNvPr id="0" name=""/>
        <dsp:cNvSpPr/>
      </dsp:nvSpPr>
      <dsp:spPr>
        <a:xfrm>
          <a:off x="152647" y="114140"/>
          <a:ext cx="277541" cy="2775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211448-D94B-44D0-BF9D-4639873C0FBD}">
      <dsp:nvSpPr>
        <dsp:cNvPr id="0" name=""/>
        <dsp:cNvSpPr/>
      </dsp:nvSpPr>
      <dsp:spPr>
        <a:xfrm>
          <a:off x="582836" y="600"/>
          <a:ext cx="5059138" cy="504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06" tIns="53406" rIns="53406" bIns="53406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Scissors</a:t>
          </a:r>
        </a:p>
      </dsp:txBody>
      <dsp:txXfrm>
        <a:off x="582836" y="600"/>
        <a:ext cx="5059138" cy="504620"/>
      </dsp:txXfrm>
    </dsp:sp>
    <dsp:sp modelId="{0C8EE5C8-2505-49C7-96B8-3D01774E560A}">
      <dsp:nvSpPr>
        <dsp:cNvPr id="0" name=""/>
        <dsp:cNvSpPr/>
      </dsp:nvSpPr>
      <dsp:spPr>
        <a:xfrm>
          <a:off x="0" y="631376"/>
          <a:ext cx="5641974" cy="5046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395D3-6EC2-4B82-A0B6-B20320A9A8F4}">
      <dsp:nvSpPr>
        <dsp:cNvPr id="0" name=""/>
        <dsp:cNvSpPr/>
      </dsp:nvSpPr>
      <dsp:spPr>
        <a:xfrm>
          <a:off x="152647" y="744915"/>
          <a:ext cx="277541" cy="2775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EAA18-D117-436A-8A24-365DE3BDCC91}">
      <dsp:nvSpPr>
        <dsp:cNvPr id="0" name=""/>
        <dsp:cNvSpPr/>
      </dsp:nvSpPr>
      <dsp:spPr>
        <a:xfrm>
          <a:off x="582836" y="631376"/>
          <a:ext cx="5059138" cy="504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06" tIns="53406" rIns="53406" bIns="53406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Pen/Sharpie marker</a:t>
          </a:r>
        </a:p>
      </dsp:txBody>
      <dsp:txXfrm>
        <a:off x="582836" y="631376"/>
        <a:ext cx="5059138" cy="504620"/>
      </dsp:txXfrm>
    </dsp:sp>
    <dsp:sp modelId="{34FABA0B-1A9A-45CE-A8E8-A2584EE0C325}">
      <dsp:nvSpPr>
        <dsp:cNvPr id="0" name=""/>
        <dsp:cNvSpPr/>
      </dsp:nvSpPr>
      <dsp:spPr>
        <a:xfrm>
          <a:off x="0" y="1262151"/>
          <a:ext cx="5641974" cy="5046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8CAA1-9517-4F04-977C-443434F2D774}">
      <dsp:nvSpPr>
        <dsp:cNvPr id="0" name=""/>
        <dsp:cNvSpPr/>
      </dsp:nvSpPr>
      <dsp:spPr>
        <a:xfrm>
          <a:off x="152647" y="1375691"/>
          <a:ext cx="277541" cy="2775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8D326-970F-4C07-B3AE-AEF200E94863}">
      <dsp:nvSpPr>
        <dsp:cNvPr id="0" name=""/>
        <dsp:cNvSpPr/>
      </dsp:nvSpPr>
      <dsp:spPr>
        <a:xfrm>
          <a:off x="582836" y="1262151"/>
          <a:ext cx="5059138" cy="504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06" tIns="53406" rIns="53406" bIns="53406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Two (2) 7” x 15’’ cotton material</a:t>
          </a:r>
        </a:p>
      </dsp:txBody>
      <dsp:txXfrm>
        <a:off x="582836" y="1262151"/>
        <a:ext cx="5059138" cy="504620"/>
      </dsp:txXfrm>
    </dsp:sp>
    <dsp:sp modelId="{D783CCCF-4E03-401F-820C-E73A1EC0C50D}">
      <dsp:nvSpPr>
        <dsp:cNvPr id="0" name=""/>
        <dsp:cNvSpPr/>
      </dsp:nvSpPr>
      <dsp:spPr>
        <a:xfrm>
          <a:off x="0" y="1892927"/>
          <a:ext cx="5641974" cy="5046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3B88D-CC99-4DAD-ABBE-EC430A042EA7}">
      <dsp:nvSpPr>
        <dsp:cNvPr id="0" name=""/>
        <dsp:cNvSpPr/>
      </dsp:nvSpPr>
      <dsp:spPr>
        <a:xfrm>
          <a:off x="152647" y="2006466"/>
          <a:ext cx="277541" cy="2775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84D91-86A8-4F7E-8C61-133A7A123CAB}">
      <dsp:nvSpPr>
        <dsp:cNvPr id="0" name=""/>
        <dsp:cNvSpPr/>
      </dsp:nvSpPr>
      <dsp:spPr>
        <a:xfrm>
          <a:off x="582836" y="1892927"/>
          <a:ext cx="5059138" cy="504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06" tIns="53406" rIns="53406" bIns="53406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Two (2) 9” elastic bands</a:t>
          </a:r>
        </a:p>
      </dsp:txBody>
      <dsp:txXfrm>
        <a:off x="582836" y="1892927"/>
        <a:ext cx="5059138" cy="504620"/>
      </dsp:txXfrm>
    </dsp:sp>
    <dsp:sp modelId="{28687F27-FE90-4493-8792-E55805035EFE}">
      <dsp:nvSpPr>
        <dsp:cNvPr id="0" name=""/>
        <dsp:cNvSpPr/>
      </dsp:nvSpPr>
      <dsp:spPr>
        <a:xfrm>
          <a:off x="0" y="2523702"/>
          <a:ext cx="5641974" cy="5046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5FD7C-5800-4546-9C67-2243F6CA626C}">
      <dsp:nvSpPr>
        <dsp:cNvPr id="0" name=""/>
        <dsp:cNvSpPr/>
      </dsp:nvSpPr>
      <dsp:spPr>
        <a:xfrm rot="5400000">
          <a:off x="152647" y="2637242"/>
          <a:ext cx="277541" cy="2775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10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6E0BE-FB2D-4704-B244-B26B3BAB31E7}">
      <dsp:nvSpPr>
        <dsp:cNvPr id="0" name=""/>
        <dsp:cNvSpPr/>
      </dsp:nvSpPr>
      <dsp:spPr>
        <a:xfrm>
          <a:off x="582836" y="2523702"/>
          <a:ext cx="5059138" cy="504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06" tIns="53406" rIns="53406" bIns="53406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CFS Mask Template (printed and precut)</a:t>
          </a:r>
        </a:p>
      </dsp:txBody>
      <dsp:txXfrm>
        <a:off x="582836" y="2523702"/>
        <a:ext cx="5059138" cy="504620"/>
      </dsp:txXfrm>
    </dsp:sp>
    <dsp:sp modelId="{715C934B-8F00-476F-A157-BC0AAF9F189C}">
      <dsp:nvSpPr>
        <dsp:cNvPr id="0" name=""/>
        <dsp:cNvSpPr/>
      </dsp:nvSpPr>
      <dsp:spPr>
        <a:xfrm>
          <a:off x="0" y="3154477"/>
          <a:ext cx="5641974" cy="5046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BB3DF-6873-4AF9-9614-E476BF349C86}">
      <dsp:nvSpPr>
        <dsp:cNvPr id="0" name=""/>
        <dsp:cNvSpPr/>
      </dsp:nvSpPr>
      <dsp:spPr>
        <a:xfrm>
          <a:off x="152647" y="3268017"/>
          <a:ext cx="277541" cy="27754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1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B472D-7A35-49AD-8AF1-0FF25BAA913B}">
      <dsp:nvSpPr>
        <dsp:cNvPr id="0" name=""/>
        <dsp:cNvSpPr/>
      </dsp:nvSpPr>
      <dsp:spPr>
        <a:xfrm>
          <a:off x="582836" y="3154477"/>
          <a:ext cx="5059138" cy="504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06" tIns="53406" rIns="53406" bIns="53406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Needle</a:t>
          </a:r>
        </a:p>
      </dsp:txBody>
      <dsp:txXfrm>
        <a:off x="582836" y="3154477"/>
        <a:ext cx="5059138" cy="504620"/>
      </dsp:txXfrm>
    </dsp:sp>
    <dsp:sp modelId="{4B0D207A-9BAD-4499-92BD-FD67E88C8E7E}">
      <dsp:nvSpPr>
        <dsp:cNvPr id="0" name=""/>
        <dsp:cNvSpPr/>
      </dsp:nvSpPr>
      <dsp:spPr>
        <a:xfrm>
          <a:off x="0" y="3785253"/>
          <a:ext cx="5641974" cy="5046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C3698-DD9F-4F27-A2DA-9999EF9A513F}">
      <dsp:nvSpPr>
        <dsp:cNvPr id="0" name=""/>
        <dsp:cNvSpPr/>
      </dsp:nvSpPr>
      <dsp:spPr>
        <a:xfrm>
          <a:off x="152647" y="3898793"/>
          <a:ext cx="277541" cy="277541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1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4B39F-3456-403E-B9FB-30166A8C8F34}">
      <dsp:nvSpPr>
        <dsp:cNvPr id="0" name=""/>
        <dsp:cNvSpPr/>
      </dsp:nvSpPr>
      <dsp:spPr>
        <a:xfrm>
          <a:off x="582836" y="3785253"/>
          <a:ext cx="5059138" cy="504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06" tIns="53406" rIns="53406" bIns="53406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Thread</a:t>
          </a:r>
        </a:p>
      </dsp:txBody>
      <dsp:txXfrm>
        <a:off x="582836" y="3785253"/>
        <a:ext cx="5059138" cy="504620"/>
      </dsp:txXfrm>
    </dsp:sp>
    <dsp:sp modelId="{F8ED27AE-AD74-451D-B5E3-DE39DD32A6D0}">
      <dsp:nvSpPr>
        <dsp:cNvPr id="0" name=""/>
        <dsp:cNvSpPr/>
      </dsp:nvSpPr>
      <dsp:spPr>
        <a:xfrm>
          <a:off x="0" y="4416028"/>
          <a:ext cx="5641974" cy="50462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A5307-E96E-4C90-AC1D-4FC4D3EDBACE}">
      <dsp:nvSpPr>
        <dsp:cNvPr id="0" name=""/>
        <dsp:cNvSpPr/>
      </dsp:nvSpPr>
      <dsp:spPr>
        <a:xfrm>
          <a:off x="152647" y="4529568"/>
          <a:ext cx="277541" cy="277541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  <a:ext uri="{96DAC541-7B7A-43D3-8B79-37D633B846F1}">
                <asvg:svgBlip xmlns:asvg="http://schemas.microsoft.com/office/drawing/2016/SVG/main" xmlns:r="http://schemas.openxmlformats.org/officeDocument/2006/relationships" xmlns:a="http://schemas.openxmlformats.org/drawingml/2006/main" xmlns:dgm="http://schemas.openxmlformats.org/drawingml/2006/diagram" xmlns="" r:embed="rId1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EF4BC-3B3A-4F8F-B508-10EFE54B00A8}">
      <dsp:nvSpPr>
        <dsp:cNvPr id="0" name=""/>
        <dsp:cNvSpPr/>
      </dsp:nvSpPr>
      <dsp:spPr>
        <a:xfrm>
          <a:off x="582836" y="4416028"/>
          <a:ext cx="5059138" cy="504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06" tIns="53406" rIns="53406" bIns="53406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Ruler</a:t>
          </a:r>
        </a:p>
      </dsp:txBody>
      <dsp:txXfrm>
        <a:off x="582836" y="4416028"/>
        <a:ext cx="5059138" cy="504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:a="http://schemas.openxmlformats.org/drawingml/2006/main" xmlns:dgm="http://schemas.openxmlformats.org/drawingml/2006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FB447F-A97B-4442-8E04-81E7A5F11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6BFF7A7-D969-2544-A16F-5EA8EE6C9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A587F04-498B-1246-A4F9-E5DBABAE2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A02AC6-A9B7-F64D-81CF-AA24BE546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C658E1-BAB4-7141-A389-CFAA0AB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314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A87AC7-4497-5B4A-A3DE-813A68F7F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15E9B3-9980-0A46-AF2D-7F6FF6BE8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80DC6EA-A950-764F-A1CD-1681D60C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84FB5F-F49C-DF4B-86F3-EE70436E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602BB1-0889-CF48-9E47-DF5B972D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849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37E368-A822-114B-9341-36E28E155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123DC8-4BEB-6747-A899-65D371393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ABF43CA-3EB9-AD4C-8A45-C1758364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2AC0AA-7DA5-C34D-A564-5DA9D209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692B62-1CC1-C545-8571-90B0CF0F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6714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1679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8664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799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0841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5089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0414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331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135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CA0F67-1218-3042-BCC9-97BDF16A0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5473C6-1B41-754F-B762-F9248AF79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E9C838-D310-1B4D-9145-AD04F01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217547-00CF-AF46-9D40-B7661079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5D08BA-565F-F243-8E3B-80710C813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8870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1890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193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822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EA9759-56ED-8E4D-9332-6110D068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38DFAF-E905-DE4F-8C8B-C6021207B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FCF209-A292-C440-9A8B-E3A13206D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6AC491-DB23-5743-86CA-0FF8FA7BC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A85894-2744-CB4B-8CAF-6A5666EC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1505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4E0B47-46E5-6A44-8855-C8564454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3FF36C-7E11-BA4D-B9B9-B45DEBEED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3C7E8B-5E53-124C-B556-FEB370B58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7A6AD9-C153-BC49-82A8-6C633BCAE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1C2D36-AB03-E144-9296-2645AE96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A1304C-29B3-E245-AC90-48BBA5DAB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688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4B6F8C-C136-7F4F-9352-7A26B2957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C1CC70C-5459-4846-A4A4-8B0B38FEE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41D0DA-E2C0-5846-A8C0-ADB376A82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302551-7256-6944-8FB3-0372781F9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65114C-1931-1740-ACCD-DE0184F8E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7D51F4-6BE4-F949-9D44-09C010DB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7D1C76-7392-B04E-A1F8-A8A03C79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976D95-FED6-4B41-BF85-D5BBCC27B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1695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160DF2-73C0-9D40-99D5-6A7EBB30A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088D1E-976A-224F-9324-6B829DA4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CA63D4-8C41-CE4F-BB70-728C65E3B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4957E9-C72C-9D41-9ADA-7604104E2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298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EEA1B2-4579-684E-A56E-E44E41D9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777A23-013E-3D48-9AFE-B6372574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AD0F72-C380-CA42-B68B-40B13D4C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785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F5F150-11DF-F44A-A14E-ACBEB055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F7E844-5613-BD49-811B-AFEF9E5D9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3991E1-A53B-1442-A6B0-EE9A0694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B23726-8626-3F48-98A8-A2BE9FA88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C5FE4D-1F18-104B-8F5C-ACC031AC1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86ADD2-1025-6740-8186-0C0CA0DC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750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2BC158-CE2E-C842-9CAC-8A331564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0F4084-7F3A-FF41-8925-5DB207EE1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0207A2-CCB4-AD4F-B207-A8907531E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5D4A15-E80D-5F41-8564-E14F765A0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5B30CB-DBDC-B64C-99E4-EEA06993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DA170F-80CE-674F-9BD5-9FE92CDD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166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3D9386-DD33-874A-8447-F57B0D2E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4C3F5F-70A3-C647-82B9-4A18CFB63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20E5639-3855-AC40-A5BF-03A5323FF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67E785B-CFDD-574D-A628-856F1FA48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41B355-E961-9148-A47A-6E49DEA78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636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8AA64BB-640F-6E49-BEE3-29102AD0A6A5}" type="datetimeFigureOut">
              <a:rPr lang="en-US" smtClean="0"/>
              <a:pPr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266C88F-00B0-F24F-9ABC-28A5DBF190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33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microsoft.com/office/2007/relationships/media" Target="../media/media1.mp4"/><Relationship Id="rId5" Type="http://schemas.openxmlformats.org/officeDocument/2006/relationships/image" Target="../media/image3.png"/><Relationship Id="rId6" Type="http://schemas.microsoft.com/office/2007/relationships/media" Target="../media/media2.mp4"/><Relationship Id="rId7" Type="http://schemas.openxmlformats.org/officeDocument/2006/relationships/image" Target="../media/image4.png"/><Relationship Id="rId1" Type="http://schemas.openxmlformats.org/officeDocument/2006/relationships/video" Target="../media/media1.mp4"/><Relationship Id="rId2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4" Type="http://schemas.openxmlformats.org/officeDocument/2006/relationships/image" Target="../media/image20.png"/><Relationship Id="rId1" Type="http://schemas.openxmlformats.org/officeDocument/2006/relationships/video" Target="../media/media7.mp4"/><Relationship Id="rId2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4" Type="http://schemas.openxmlformats.org/officeDocument/2006/relationships/image" Target="../media/image21.png"/><Relationship Id="rId1" Type="http://schemas.openxmlformats.org/officeDocument/2006/relationships/video" Target="../media/media8.mp4"/><Relationship Id="rId2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4" Type="http://schemas.openxmlformats.org/officeDocument/2006/relationships/image" Target="../media/image24.png"/><Relationship Id="rId1" Type="http://schemas.openxmlformats.org/officeDocument/2006/relationships/video" Target="../media/media9.mp4"/><Relationship Id="rId2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4" Type="http://schemas.openxmlformats.org/officeDocument/2006/relationships/image" Target="../media/image25.png"/><Relationship Id="rId1" Type="http://schemas.openxmlformats.org/officeDocument/2006/relationships/video" Target="../media/media10.mp4"/><Relationship Id="rId2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microsoft.com/office/2007/relationships/media" Target="../media/media11.mp4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microsoft.com/office/2007/relationships/media" Target="../media/media1.mp4"/><Relationship Id="rId5" Type="http://schemas.openxmlformats.org/officeDocument/2006/relationships/image" Target="../media/image3.png"/><Relationship Id="rId6" Type="http://schemas.microsoft.com/office/2007/relationships/media" Target="../media/media2.mp4"/><Relationship Id="rId7" Type="http://schemas.openxmlformats.org/officeDocument/2006/relationships/image" Target="../media/image4.png"/><Relationship Id="rId1" Type="http://schemas.openxmlformats.org/officeDocument/2006/relationships/video" Target="../media/media1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image" Target="../media/image14.png"/><Relationship Id="rId1" Type="http://schemas.openxmlformats.org/officeDocument/2006/relationships/video" Target="../media/media3.mp4"/><Relationship Id="rId2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image" Target="../media/image16.png"/><Relationship Id="rId1" Type="http://schemas.openxmlformats.org/officeDocument/2006/relationships/video" Target="../media/media4.mp4"/><Relationship Id="rId2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image" Target="../media/image18.png"/><Relationship Id="rId1" Type="http://schemas.openxmlformats.org/officeDocument/2006/relationships/video" Target="../media/media5.mp4"/><Relationship Id="rId2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image" Target="../media/image19.png"/><Relationship Id="rId1" Type="http://schemas.openxmlformats.org/officeDocument/2006/relationships/video" Target="../media/media6.mp4"/><Relationship Id="rId2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3AC064-BC96-4F32-8AE1-B2FD38754823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EDE2D1-8B9A-0F45-86C1-3DB56B19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CFS Reversable Close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 Fitted Mask Project I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7C77BC-7138-40B1-A15B-20F57A49462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9EA15FCB-E034-4E51-B1BC-10E21740E852_AfoUHY.mp4" descr="9EA15FCB-E034-4E51-B1BC-10E21740E852_AfoUHY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042220-D1D6-A645-AE7A-CEDC3B32E00A}"/>
              </a:ext>
            </a:extLst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567" y="2891160"/>
            <a:ext cx="5455917" cy="3068953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146403-F3D6-484B-B2ED-97F9565D0370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434A0D91-41F5-484A-B112-4FD80FCD5C90_HT628G.mp4" descr="434A0D91-41F5-484A-B112-4FD80FCD5C90_HT628G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74D096A-E444-E24D-91FE-6DDA0BBD5F9E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4516" y="2891160"/>
            <a:ext cx="5455917" cy="30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738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662C8B-764A-394C-B251-57DCA524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8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D9B078-8DA5-5E43-B33F-DB17663BA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Sew along the 3/8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” edge.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>
                <a:solidFill>
                  <a:srgbClr val="FFFFFF"/>
                </a:solidFill>
              </a:rPr>
              <a:t>Do this for both sets.</a:t>
            </a:r>
          </a:p>
        </p:txBody>
      </p:sp>
      <p:pic>
        <p:nvPicPr>
          <p:cNvPr id="4" name="WhatsApp Video 2020-06-08 at 11.55.57 AM.mp4" descr="WhatsApp Video 2020-06-08 at 11.55.57 AM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4F6DC2-A8BC-6F49-B771-DEAC56898B88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7282662" y="701039"/>
            <a:ext cx="3082595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657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8118D0A-9B21-BA41-AEAB-F9D87708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1E220A-0A42-A947-B44C-5D3ADEC9E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Clip small notches into the fabric on the outer part of the 3/8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seam.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Fun Fact: This will reduce bulk of the seam. </a:t>
            </a:r>
          </a:p>
        </p:txBody>
      </p:sp>
      <p:pic>
        <p:nvPicPr>
          <p:cNvPr id="4" name="WhatsApp Video 2020-06-08 at 12.04.26 PM.mp4" descr="WhatsApp Video 2020-06-08 at 12.04.26 PM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8D04DE5-F8F0-574E-9BE1-8615ACB8D99E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7282662" y="701039"/>
            <a:ext cx="3082595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6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C052C5-7ACF-CE4C-AD5F-F7ADCBB2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10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E4D22FA-6B3C-B64E-9FBE-D00979DBE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Select one of the newly sewn pieces and open.</a:t>
            </a:r>
          </a:p>
        </p:txBody>
      </p:sp>
      <p:pic>
        <p:nvPicPr>
          <p:cNvPr id="4" name="Picture 3" descr="A picture containing indoor, sitting, table, bed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7F5992-D6A5-CF4C-AECD-C650D96CE0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6096000" y="1894522"/>
            <a:ext cx="5455921" cy="3068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3087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CBFE80-A1B9-234F-BC39-D4977556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11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2EF3A3-F1CA-9041-835C-13AB626C7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Place elastic bands horizontally along the open mask. 3/8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“ from the top.</a:t>
            </a:r>
          </a:p>
          <a:p>
            <a:r>
              <a:rPr lang="en-US" dirty="0">
                <a:solidFill>
                  <a:srgbClr val="FFFFFF"/>
                </a:solidFill>
              </a:rPr>
              <a:t>Repeat the same process along the bottom of the mask.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>
                <a:solidFill>
                  <a:srgbClr val="FFFFFF"/>
                </a:solidFill>
              </a:rPr>
              <a:t>Helpful hint: I like to use paper tape to hold the elastic bands into place.</a:t>
            </a:r>
          </a:p>
        </p:txBody>
      </p:sp>
      <p:pic>
        <p:nvPicPr>
          <p:cNvPr id="4" name="Picture 3" descr="A picture containing indoor, green, bed, table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7BDB13-B966-BA41-B4A6-6A5CFC2394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6096000" y="1383029"/>
            <a:ext cx="5455921" cy="4091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6929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7EB93E9-9908-A247-9516-78A8362D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12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6C4FFD4-E4E6-E645-B397-BE887850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Take your second cloth piece and place it on top of the elastic bands. 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>
                <a:solidFill>
                  <a:srgbClr val="FFFFFF"/>
                </a:solidFill>
              </a:rPr>
              <a:t>Make sure that the cloth set mirrors each other as seen in the clip.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WhatsApp Video 2020-06-08 at 12.06.18 PM.mp4" descr="WhatsApp Video 2020-06-08 at 12.06.18 PM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9D4083-8919-CC44-A365-0CF0021AB36A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7282662" y="701039"/>
            <a:ext cx="3082595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306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8EBB44-3182-0148-961D-2CF57102E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13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A13A4E-0099-A54A-9CF4-4D45D9415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Begin sewing the edges together. Leave a small space unsewn as seen in the image.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>
                <a:solidFill>
                  <a:srgbClr val="FFFFFF"/>
                </a:solidFill>
              </a:rPr>
              <a:t>This unsewn portion will be used to turn the fabric inside out.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</p:txBody>
      </p:sp>
      <p:pic>
        <p:nvPicPr>
          <p:cNvPr id="4" name="WhatsApp Video 2020-06-08 at 12.17.51 PM.mp4" descr="WhatsApp Video 2020-06-08 at 12.17.51 PM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D38F37-45EF-7246-8652-427D83E81691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7282662" y="701039"/>
            <a:ext cx="3082595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2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6938C2-6FDC-6946-A24E-600B65C91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14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A36D4D-F4FA-734B-B7EC-C80CAB863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After sewing the edges around the two pieces. You should have an open unsewn portion.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>
                <a:solidFill>
                  <a:srgbClr val="FFFFFF"/>
                </a:solidFill>
              </a:rPr>
              <a:t>Turn the fabric inside out through this open slot.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See image.</a:t>
            </a:r>
          </a:p>
        </p:txBody>
      </p:sp>
      <p:pic>
        <p:nvPicPr>
          <p:cNvPr id="4" name="Picture 3" descr="A picture containing indoor, bed, small, sitting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A1834F-98A3-9B48-9909-5C67D5A8E2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6096000" y="1901342"/>
            <a:ext cx="5455921" cy="3055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2098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EDF081-533B-7148-9B1E-6C1EBDC1E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15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E96CD8-8A08-D14D-8A76-3E9DEF393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Once the cloth is turned inside out sew the open slot.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Clip any excess threads. And iron the cloth. </a:t>
            </a:r>
          </a:p>
        </p:txBody>
      </p:sp>
      <p:pic>
        <p:nvPicPr>
          <p:cNvPr id="4" name="WhatsApp Video 2020-06-08 at 1.05.48 PM.mp4" descr="WhatsApp Video 2020-06-08 at 1.05.48 PM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07C470-F2A8-654C-839F-148EC4191003}"/>
              </a:ext>
            </a:extLst>
          </p:cNvPr>
          <p:cNvPicPr/>
          <p:nvPr>
            <a:vide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2">
                  <p14:trim st="301.9076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 rot="16200000">
            <a:off x="7282662" y="701039"/>
            <a:ext cx="3082595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47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CA9EDB9-10A3-4E3D-A3F2-8FACB7BCB0AA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278411-FF05-2A49-BEFB-61A9D1A3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728" y="585216"/>
            <a:ext cx="5740739" cy="1499616"/>
          </a:xfrm>
        </p:spPr>
        <p:txBody>
          <a:bodyPr>
            <a:normAutofit/>
          </a:bodyPr>
          <a:lstStyle/>
          <a:p>
            <a:r>
              <a:rPr lang="en-US" dirty="0"/>
              <a:t>ENJOY YOUR REVERSIBLE MASK</a:t>
            </a:r>
          </a:p>
        </p:txBody>
      </p:sp>
      <p:pic>
        <p:nvPicPr>
          <p:cNvPr id="4" name="9EA15FCB-E034-4E51-B1BC-10E21740E852_AfoUHY.mp4" descr="9EA15FCB-E034-4E51-B1BC-10E21740E852_AfoUHY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F39D09-DF21-5C41-9EC5-16EA9F72EF78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3145" y="2582483"/>
            <a:ext cx="5027901" cy="2828194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F8E919-06A0-45DF-859F-F31C21D45375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4175766" y="484632"/>
            <a:ext cx="804672" cy="351194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2CBAE1-7D8F-4CDA-A119-21B58D12845A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56896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B0F044-334E-4334-8028-2678C944352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1047150" y="4150596"/>
            <a:ext cx="477182" cy="2231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434A0D91-41F5-484A-B112-4FD80FCD5C90_HT628G.mp4" descr="434A0D91-41F5-484A-B112-4FD80FCD5C90_HT628G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F781A5-D23D-8E4D-A004-79D7665C272C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41216" y="914519"/>
            <a:ext cx="4470190" cy="251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610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0365A3-9839-4FC6-BFF6-7115C711FD37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1C4AF3-0C6C-924F-8BF3-B120E2A9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Supplies Needed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1467C9-5D0A-4B99-B162-E13108811A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0846483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501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32D3E9-717C-B74E-A78E-5511F657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Step 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DD92E2-1CF8-41DD-8214-3D234CDF4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Cut out </a:t>
            </a:r>
            <a:r>
              <a:rPr lang="en-US" b="1" dirty="0">
                <a:solidFill>
                  <a:srgbClr val="FFFFFF"/>
                </a:solidFill>
              </a:rPr>
              <a:t>two</a:t>
            </a:r>
            <a:r>
              <a:rPr lang="en-US" dirty="0">
                <a:solidFill>
                  <a:srgbClr val="FFFFFF"/>
                </a:solidFill>
              </a:rPr>
              <a:t> 7’’ x 15” cloths from your cotton material.</a:t>
            </a:r>
          </a:p>
        </p:txBody>
      </p:sp>
      <p:pic>
        <p:nvPicPr>
          <p:cNvPr id="4" name="Content Placeholder 3" descr="A picture containing monitor, room, table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EE5F11-370A-F34C-B481-003CEEAFEDA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28" t="16920" r="7216" b="16257"/>
          <a:stretch>
            <a:fillRect/>
          </a:stretch>
        </p:blipFill>
        <p:spPr bwMode="auto">
          <a:xfrm>
            <a:off x="5730676" y="1758382"/>
            <a:ext cx="6083373" cy="3470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0700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C7C4A8-112A-F547-9921-99E7372FC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Step 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52DC26-8123-874D-9D1F-2BD8DE022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Select one cloth and fold it in half.</a:t>
            </a:r>
          </a:p>
          <a:p>
            <a:r>
              <a:rPr lang="en-US" dirty="0">
                <a:solidFill>
                  <a:srgbClr val="FFFFFF"/>
                </a:solidFill>
              </a:rPr>
              <a:t>If there is a pattern on the cloth, have the outer pattern facing outwards as seen in the clip.</a:t>
            </a:r>
          </a:p>
        </p:txBody>
      </p:sp>
      <p:pic>
        <p:nvPicPr>
          <p:cNvPr id="6" name="WhatsApp Video 2020-06-08 at 10.35.39 AM.mp4" descr="WhatsApp Video 2020-06-08 at 10.35.39 AM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13A6F6-76D4-CC42-AFC9-58A7891F9D52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7282662" y="701039"/>
            <a:ext cx="3082595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067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C7C4A8-112A-F547-9921-99E7372FC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Step 3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52DC26-8123-874D-9D1F-2BD8DE022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Place CFS Mask template on the folded cloth and cut along the edges.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Helpful hint: You can outline the template and cut with scissors/</a:t>
            </a:r>
            <a:r>
              <a:rPr lang="en-US" dirty="0" err="1">
                <a:solidFill>
                  <a:srgbClr val="FFFFFF"/>
                </a:solidFill>
              </a:rPr>
              <a:t>exacto</a:t>
            </a:r>
            <a:r>
              <a:rPr lang="en-US" dirty="0">
                <a:solidFill>
                  <a:srgbClr val="FFFFFF"/>
                </a:solidFill>
              </a:rPr>
              <a:t> knife / rotary cutter.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3CFE10-D1FC-4F40-85F9-E8404C5D7B6D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colorTemperature colorTemp="4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6200000">
            <a:off x="7252825" y="380999"/>
            <a:ext cx="3245037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7035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86D95D-7155-7E4C-9BC5-E64786D3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4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16E75A-4DBF-D247-97C3-AA059A6E7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 should have a two cut out pieces that mirror each other as seen in the clip.</a:t>
            </a:r>
          </a:p>
        </p:txBody>
      </p:sp>
      <p:pic>
        <p:nvPicPr>
          <p:cNvPr id="4" name="WhatsApp Video 2020-06-08 at 10.38.33 AM.mp4" descr="WhatsApp Video 2020-06-08 at 10.38.33 AM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3F343D-0563-D04A-A4DF-55B67789A27D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7282663" y="554061"/>
            <a:ext cx="3082595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912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8D25876-96D3-384E-923A-B6FA9046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9336FA-B218-584F-91CD-E72939DBB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Repeat steps 2,3,4 with the second 7” x 15” cloth.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You should now have a total of 4 pieces of fabric using this template.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You should now have two sets of mirror images.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indoor, table, hanging, small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1B374E-E092-6B43-A515-DD5B858FB6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606" r="23230" b="996"/>
          <a:stretch>
            <a:fillRect/>
          </a:stretch>
        </p:blipFill>
        <p:spPr bwMode="auto">
          <a:xfrm>
            <a:off x="6096000" y="861232"/>
            <a:ext cx="5455921" cy="5135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48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819D61-F4B6-D240-ABB0-8606C9470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B37BA5-A5DA-D748-9A80-FCC6BF2F2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Take one fabric set and flip. The inside design should now be facing outside.</a:t>
            </a:r>
          </a:p>
          <a:p>
            <a:r>
              <a:rPr lang="en-US" dirty="0">
                <a:solidFill>
                  <a:srgbClr val="FFFFFF"/>
                </a:solidFill>
              </a:rPr>
              <a:t>  </a:t>
            </a:r>
          </a:p>
          <a:p>
            <a:r>
              <a:rPr lang="en-US" dirty="0">
                <a:solidFill>
                  <a:srgbClr val="FFFFFF"/>
                </a:solidFill>
              </a:rPr>
              <a:t>Do this for both fabric sets.</a:t>
            </a:r>
          </a:p>
        </p:txBody>
      </p:sp>
      <p:pic>
        <p:nvPicPr>
          <p:cNvPr id="4" name="WhatsApp Video 2020-06-08 at 10.44.14 AM.mp4" descr="WhatsApp Video 2020-06-08 at 10.44.14 AM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8FDD3B-DDB7-D544-9F92-8B24B04EED03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7282663" y="701039"/>
            <a:ext cx="3082595" cy="54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300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FFEF50-F62B-4A59-B82B-698063A053EE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757E88-0996-714B-B500-6490C8A6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STEP 7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2DDE2F-7DF3-4271-BED6-7504CAD251B9}"/>
              </a:ext>
              <a:ext uri="{C183D7F6-B498-43B3-948B-1728B52AA6E4}">
                <adec:decorative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:p="http://schemas.openxmlformats.org/presentationml/2006/main" xmlns:r="http://schemas.openxmlformats.org/officeDocument/2006/relationships" xmlns:a="http://schemas.openxmlformats.org/drawingml/2006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86C4F8-45D0-6B4C-9DB8-CC6A339E2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Grab your ruler and identify 3/8</a:t>
            </a:r>
            <a:r>
              <a:rPr lang="en-US" baseline="30000" dirty="0">
                <a:solidFill>
                  <a:srgbClr val="FFFFFF"/>
                </a:solidFill>
              </a:rPr>
              <a:t>th ‘’</a:t>
            </a:r>
            <a:r>
              <a:rPr lang="en-US" dirty="0">
                <a:solidFill>
                  <a:srgbClr val="FFFFFF"/>
                </a:solidFill>
              </a:rPr>
              <a:t> inch seam from the rounded edge on both sets.</a:t>
            </a:r>
          </a:p>
        </p:txBody>
      </p:sp>
      <p:pic>
        <p:nvPicPr>
          <p:cNvPr id="4" name="WhatsApp Video 2020-06-08 at 10.50.09 AM.mp4" descr="WhatsApp Video 2020-06-08 at 10.50.09 AM.mp4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83D984-D5EC-AA4F-9824-165B9D4C84F6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7248221" y="640080"/>
            <a:ext cx="3151479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65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476</Words>
  <Application>Microsoft Macintosh PowerPoint</Application>
  <PresentationFormat>Custom</PresentationFormat>
  <Paragraphs>68</Paragraphs>
  <Slides>18</Slides>
  <Notes>0</Notes>
  <HiddenSlides>0</HiddenSlides>
  <MMClips>13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Integral</vt:lpstr>
      <vt:lpstr>CFS Reversable Close  Fitted Mask Project I</vt:lpstr>
      <vt:lpstr>Supplies Needed</vt:lpstr>
      <vt:lpstr>Step 1</vt:lpstr>
      <vt:lpstr>Step 2</vt:lpstr>
      <vt:lpstr>Step 3</vt:lpstr>
      <vt:lpstr>Step 4</vt:lpstr>
      <vt:lpstr>STEP 5</vt:lpstr>
      <vt:lpstr>STEP 6</vt:lpstr>
      <vt:lpstr>STEP 7</vt:lpstr>
      <vt:lpstr>Step 8</vt:lpstr>
      <vt:lpstr>Step 9</vt:lpstr>
      <vt:lpstr>Step 10</vt:lpstr>
      <vt:lpstr>Step 11</vt:lpstr>
      <vt:lpstr>Step 12</vt:lpstr>
      <vt:lpstr>Step 13</vt:lpstr>
      <vt:lpstr>Step 14</vt:lpstr>
      <vt:lpstr>Step 15</vt:lpstr>
      <vt:lpstr>ENJOY YOUR REVERSIBLE MASK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DIY Close Fitted Mask Project I</dc:title>
  <dc:creator>MS. JASMINE K. BASSETT</dc:creator>
  <cp:lastModifiedBy>Victor Artero</cp:lastModifiedBy>
  <cp:revision>13</cp:revision>
  <dcterms:created xsi:type="dcterms:W3CDTF">2021-03-31T22:38:38Z</dcterms:created>
  <dcterms:modified xsi:type="dcterms:W3CDTF">2021-03-31T22:39:11Z</dcterms:modified>
</cp:coreProperties>
</file>